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1" r:id="rId3"/>
    <p:sldId id="296" r:id="rId5"/>
    <p:sldId id="5718" r:id="rId6"/>
    <p:sldId id="266" r:id="rId7"/>
    <p:sldId id="268" r:id="rId8"/>
    <p:sldId id="5701" r:id="rId9"/>
    <p:sldId id="5702" r:id="rId10"/>
    <p:sldId id="5722" r:id="rId11"/>
    <p:sldId id="835" r:id="rId12"/>
    <p:sldId id="269" r:id="rId13"/>
    <p:sldId id="267" r:id="rId14"/>
    <p:sldId id="5706" r:id="rId15"/>
    <p:sldId id="260" r:id="rId16"/>
    <p:sldId id="5720" r:id="rId17"/>
    <p:sldId id="277" r:id="rId18"/>
    <p:sldId id="283" r:id="rId19"/>
    <p:sldId id="5707" r:id="rId20"/>
    <p:sldId id="279" r:id="rId21"/>
    <p:sldId id="5721" r:id="rId22"/>
    <p:sldId id="272" r:id="rId23"/>
    <p:sldId id="5708" r:id="rId24"/>
    <p:sldId id="5717" r:id="rId25"/>
    <p:sldId id="271" r:id="rId26"/>
    <p:sldId id="5719"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9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7" d="100"/>
          <a:sy n="87" d="100"/>
        </p:scale>
        <p:origin x="54" y="648"/>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Regular" panose="020B0500000000000000" pitchFamily="34" charset="-122"/>
                <a:ea typeface="思源黑体 CN Regular" panose="020B05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Regular" panose="020B0500000000000000" pitchFamily="34" charset="-122"/>
                <a:ea typeface="思源黑体 CN Regular" panose="020B0500000000000000" pitchFamily="34" charset="-122"/>
              </a:defRPr>
            </a:lvl1pPr>
          </a:lstStyle>
          <a:p>
            <a:fld id="{3DC507AE-9D69-4C7E-A52D-F93A4D7D55E9}"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Regular" panose="020B0500000000000000" pitchFamily="34" charset="-122"/>
                <a:ea typeface="思源黑体 CN Regular" panose="020B05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Regular" panose="020B0500000000000000" pitchFamily="34" charset="-122"/>
                <a:ea typeface="思源黑体 CN Regular" panose="020B0500000000000000" pitchFamily="34" charset="-122"/>
              </a:defRPr>
            </a:lvl1pPr>
          </a:lstStyle>
          <a:p>
            <a:fld id="{3B2DD95F-535C-4F55-964F-3602EC9FBDB1}"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1pPr>
    <a:lvl2pPr marL="4572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2pPr>
    <a:lvl3pPr marL="9144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3pPr>
    <a:lvl4pPr marL="13716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4pPr>
    <a:lvl5pPr marL="18288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B2DD95F-535C-4F55-964F-3602EC9FBDB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B2DD95F-535C-4F55-964F-3602EC9FBDB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B2DD95F-535C-4F55-964F-3602EC9FBDB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B2DD95F-535C-4F55-964F-3602EC9FBDB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a:t>My First Template</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B2DD95F-535C-4F55-964F-3602EC9FBDB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B2DD95F-535C-4F55-964F-3602EC9FBDB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B2DD95F-535C-4F55-964F-3602EC9FBDB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B2DD95F-535C-4F55-964F-3602EC9FBDB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a:t>My First Template</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B2DD95F-535C-4F55-964F-3602EC9FBDB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B2DD95F-535C-4F55-964F-3602EC9FBDB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B2DD95F-535C-4F55-964F-3602EC9FBDB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B2DD95F-535C-4F55-964F-3602EC9FBDB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B2DD95F-535C-4F55-964F-3602EC9FBDB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B2DD95F-535C-4F55-964F-3602EC9FBDB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B2DD95F-535C-4F55-964F-3602EC9FBDB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B2DD95F-535C-4F55-964F-3602EC9FBDB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B2DD95F-535C-4F55-964F-3602EC9FBDB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B2DD95F-535C-4F55-964F-3602EC9FBDB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B2DD95F-535C-4F55-964F-3602EC9FBDB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B2DD95F-535C-4F55-964F-3602EC9FBDB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B2DD95F-535C-4F55-964F-3602EC9FBDB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a:t>My First Template</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591A7DE-EA94-4F9C-B587-454156F508E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779E5C2-65CB-4E79-AB85-201DAC7065B3}" type="slidenum">
              <a:rPr lang="zh-CN" altLang="en-US" smtClean="0"/>
            </a:fld>
            <a:endParaRPr lang="zh-CN" altLang="en-US"/>
          </a:p>
        </p:txBody>
      </p:sp>
    </p:spTree>
  </p:cSld>
  <p:clrMapOvr>
    <a:masterClrMapping/>
  </p:clrMapOvr>
  <p:transition spd="slow" advTm="3000">
    <p:wip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Regular" panose="020B0500000000000000" pitchFamily="34" charset="-122"/>
                <a:ea typeface="思源黑体 CN Regular" panose="020B0500000000000000" pitchFamily="34" charset="-122"/>
              </a:defRPr>
            </a:lvl1pPr>
          </a:lstStyle>
          <a:p>
            <a:fld id="{3591A7DE-EA94-4F9C-B587-454156F508ED}"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Regular" panose="020B0500000000000000" pitchFamily="34" charset="-122"/>
                <a:ea typeface="思源黑体 CN Regular" panose="020B0500000000000000"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Regular" panose="020B0500000000000000" pitchFamily="34" charset="-122"/>
                <a:ea typeface="思源黑体 CN Regular" panose="020B0500000000000000" pitchFamily="34" charset="-122"/>
              </a:defRPr>
            </a:lvl1pPr>
          </a:lstStyle>
          <a:p>
            <a:fld id="{6779E5C2-65CB-4E79-AB85-201DAC7065B3}"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Lst>
  <p:transition spd="slow" advTm="3000">
    <p:wipe/>
  </p:transition>
  <p:txStyles>
    <p:titleStyle>
      <a:lvl1pPr algn="l" defTabSz="914400" rtl="0" eaLnBrk="1" latinLnBrk="0" hangingPunct="1">
        <a:lnSpc>
          <a:spcPct val="90000"/>
        </a:lnSpc>
        <a:spcBef>
          <a:spcPct val="0"/>
        </a:spcBef>
        <a:buNone/>
        <a:defRPr sz="4400" kern="1200">
          <a:solidFill>
            <a:schemeClr val="tx1"/>
          </a:solidFill>
          <a:latin typeface="思源黑体 CN Regular" panose="020B0500000000000000" pitchFamily="34" charset="-122"/>
          <a:ea typeface="思源黑体 CN Regular" panose="020B05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思源黑体 CN Regular" panose="020B0500000000000000" pitchFamily="34" charset="-122"/>
          <a:ea typeface="思源黑体 CN Regular" panose="020B0500000000000000" pitchFamily="34"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思源黑体 CN Regular" panose="020B0500000000000000" pitchFamily="34" charset="-122"/>
          <a:ea typeface="思源黑体 CN Regular" panose="020B0500000000000000" pitchFamily="34" charset="-122"/>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思源黑体 CN Regular" panose="020B0500000000000000" pitchFamily="34" charset="-122"/>
          <a:ea typeface="思源黑体 CN Regular" panose="020B0500000000000000" pitchFamily="34" charset="-122"/>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思源黑体 CN Regular" panose="020B0500000000000000" pitchFamily="34" charset="-122"/>
          <a:ea typeface="思源黑体 CN Regular" panose="020B0500000000000000" pitchFamily="34" charset="-122"/>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思源黑体 CN Regular" panose="020B0500000000000000" pitchFamily="34" charset="-122"/>
          <a:ea typeface="思源黑体 CN Regular" panose="020B0500000000000000"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8" Type="http://schemas.openxmlformats.org/officeDocument/2006/relationships/notesSlide" Target="../notesSlides/notesSlide12.xml"/><Relationship Id="rId27" Type="http://schemas.openxmlformats.org/officeDocument/2006/relationships/slideLayout" Target="../slideLayouts/slideLayout1.xml"/><Relationship Id="rId26" Type="http://schemas.openxmlformats.org/officeDocument/2006/relationships/image" Target="../media/image2.png"/><Relationship Id="rId25" Type="http://schemas.openxmlformats.org/officeDocument/2006/relationships/image" Target="../media/image4.png"/><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hyperlink" Target="http://www.rapidesign.cn/" TargetMode="Externa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1825171"/>
            <a:ext cx="12192000" cy="32076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3" name="Freeform 5"/>
          <p:cNvSpPr>
            <a:spLocks noEditPoints="1"/>
          </p:cNvSpPr>
          <p:nvPr/>
        </p:nvSpPr>
        <p:spPr bwMode="auto">
          <a:xfrm>
            <a:off x="5867135" y="5717942"/>
            <a:ext cx="457730" cy="478739"/>
          </a:xfrm>
          <a:custGeom>
            <a:avLst/>
            <a:gdLst>
              <a:gd name="connsiteX0" fmla="*/ 454108 w 578072"/>
              <a:gd name="connsiteY0" fmla="*/ 470601 h 604605"/>
              <a:gd name="connsiteX1" fmla="*/ 502407 w 578072"/>
              <a:gd name="connsiteY1" fmla="*/ 470601 h 604605"/>
              <a:gd name="connsiteX2" fmla="*/ 516116 w 578072"/>
              <a:gd name="connsiteY2" fmla="*/ 484453 h 604605"/>
              <a:gd name="connsiteX3" fmla="*/ 516116 w 578072"/>
              <a:gd name="connsiteY3" fmla="*/ 532536 h 604605"/>
              <a:gd name="connsiteX4" fmla="*/ 502407 w 578072"/>
              <a:gd name="connsiteY4" fmla="*/ 546388 h 604605"/>
              <a:gd name="connsiteX5" fmla="*/ 454108 w 578072"/>
              <a:gd name="connsiteY5" fmla="*/ 546388 h 604605"/>
              <a:gd name="connsiteX6" fmla="*/ 440399 w 578072"/>
              <a:gd name="connsiteY6" fmla="*/ 532536 h 604605"/>
              <a:gd name="connsiteX7" fmla="*/ 440399 w 578072"/>
              <a:gd name="connsiteY7" fmla="*/ 484453 h 604605"/>
              <a:gd name="connsiteX8" fmla="*/ 454108 w 578072"/>
              <a:gd name="connsiteY8" fmla="*/ 470601 h 604605"/>
              <a:gd name="connsiteX9" fmla="*/ 351030 w 578072"/>
              <a:gd name="connsiteY9" fmla="*/ 470601 h 604605"/>
              <a:gd name="connsiteX10" fmla="*/ 399170 w 578072"/>
              <a:gd name="connsiteY10" fmla="*/ 470601 h 604605"/>
              <a:gd name="connsiteX11" fmla="*/ 412879 w 578072"/>
              <a:gd name="connsiteY11" fmla="*/ 484453 h 604605"/>
              <a:gd name="connsiteX12" fmla="*/ 412879 w 578072"/>
              <a:gd name="connsiteY12" fmla="*/ 532536 h 604605"/>
              <a:gd name="connsiteX13" fmla="*/ 399170 w 578072"/>
              <a:gd name="connsiteY13" fmla="*/ 546388 h 604605"/>
              <a:gd name="connsiteX14" fmla="*/ 351030 w 578072"/>
              <a:gd name="connsiteY14" fmla="*/ 546388 h 604605"/>
              <a:gd name="connsiteX15" fmla="*/ 337162 w 578072"/>
              <a:gd name="connsiteY15" fmla="*/ 532536 h 604605"/>
              <a:gd name="connsiteX16" fmla="*/ 337162 w 578072"/>
              <a:gd name="connsiteY16" fmla="*/ 484453 h 604605"/>
              <a:gd name="connsiteX17" fmla="*/ 351030 w 578072"/>
              <a:gd name="connsiteY17" fmla="*/ 470601 h 604605"/>
              <a:gd name="connsiteX18" fmla="*/ 178960 w 578072"/>
              <a:gd name="connsiteY18" fmla="*/ 470601 h 604605"/>
              <a:gd name="connsiteX19" fmla="*/ 227055 w 578072"/>
              <a:gd name="connsiteY19" fmla="*/ 470601 h 604605"/>
              <a:gd name="connsiteX20" fmla="*/ 240910 w 578072"/>
              <a:gd name="connsiteY20" fmla="*/ 484453 h 604605"/>
              <a:gd name="connsiteX21" fmla="*/ 240910 w 578072"/>
              <a:gd name="connsiteY21" fmla="*/ 532536 h 604605"/>
              <a:gd name="connsiteX22" fmla="*/ 227055 w 578072"/>
              <a:gd name="connsiteY22" fmla="*/ 546388 h 604605"/>
              <a:gd name="connsiteX23" fmla="*/ 178960 w 578072"/>
              <a:gd name="connsiteY23" fmla="*/ 546388 h 604605"/>
              <a:gd name="connsiteX24" fmla="*/ 165264 w 578072"/>
              <a:gd name="connsiteY24" fmla="*/ 532536 h 604605"/>
              <a:gd name="connsiteX25" fmla="*/ 165264 w 578072"/>
              <a:gd name="connsiteY25" fmla="*/ 484453 h 604605"/>
              <a:gd name="connsiteX26" fmla="*/ 178960 w 578072"/>
              <a:gd name="connsiteY26" fmla="*/ 470601 h 604605"/>
              <a:gd name="connsiteX27" fmla="*/ 75723 w 578072"/>
              <a:gd name="connsiteY27" fmla="*/ 470601 h 604605"/>
              <a:gd name="connsiteX28" fmla="*/ 123977 w 578072"/>
              <a:gd name="connsiteY28" fmla="*/ 470601 h 604605"/>
              <a:gd name="connsiteX29" fmla="*/ 137673 w 578072"/>
              <a:gd name="connsiteY29" fmla="*/ 484453 h 604605"/>
              <a:gd name="connsiteX30" fmla="*/ 137673 w 578072"/>
              <a:gd name="connsiteY30" fmla="*/ 532536 h 604605"/>
              <a:gd name="connsiteX31" fmla="*/ 123977 w 578072"/>
              <a:gd name="connsiteY31" fmla="*/ 546388 h 604605"/>
              <a:gd name="connsiteX32" fmla="*/ 75723 w 578072"/>
              <a:gd name="connsiteY32" fmla="*/ 546388 h 604605"/>
              <a:gd name="connsiteX33" fmla="*/ 62027 w 578072"/>
              <a:gd name="connsiteY33" fmla="*/ 532536 h 604605"/>
              <a:gd name="connsiteX34" fmla="*/ 62027 w 578072"/>
              <a:gd name="connsiteY34" fmla="*/ 484453 h 604605"/>
              <a:gd name="connsiteX35" fmla="*/ 75723 w 578072"/>
              <a:gd name="connsiteY35" fmla="*/ 470601 h 604605"/>
              <a:gd name="connsiteX36" fmla="*/ 454108 w 578072"/>
              <a:gd name="connsiteY36" fmla="*/ 367505 h 604605"/>
              <a:gd name="connsiteX37" fmla="*/ 502407 w 578072"/>
              <a:gd name="connsiteY37" fmla="*/ 367505 h 604605"/>
              <a:gd name="connsiteX38" fmla="*/ 516116 w 578072"/>
              <a:gd name="connsiteY38" fmla="*/ 381357 h 604605"/>
              <a:gd name="connsiteX39" fmla="*/ 516116 w 578072"/>
              <a:gd name="connsiteY39" fmla="*/ 429440 h 604605"/>
              <a:gd name="connsiteX40" fmla="*/ 502407 w 578072"/>
              <a:gd name="connsiteY40" fmla="*/ 443292 h 604605"/>
              <a:gd name="connsiteX41" fmla="*/ 454108 w 578072"/>
              <a:gd name="connsiteY41" fmla="*/ 443292 h 604605"/>
              <a:gd name="connsiteX42" fmla="*/ 440399 w 578072"/>
              <a:gd name="connsiteY42" fmla="*/ 429440 h 604605"/>
              <a:gd name="connsiteX43" fmla="*/ 440399 w 578072"/>
              <a:gd name="connsiteY43" fmla="*/ 381357 h 604605"/>
              <a:gd name="connsiteX44" fmla="*/ 454108 w 578072"/>
              <a:gd name="connsiteY44" fmla="*/ 367505 h 604605"/>
              <a:gd name="connsiteX45" fmla="*/ 351030 w 578072"/>
              <a:gd name="connsiteY45" fmla="*/ 367505 h 604605"/>
              <a:gd name="connsiteX46" fmla="*/ 399170 w 578072"/>
              <a:gd name="connsiteY46" fmla="*/ 367505 h 604605"/>
              <a:gd name="connsiteX47" fmla="*/ 412879 w 578072"/>
              <a:gd name="connsiteY47" fmla="*/ 381357 h 604605"/>
              <a:gd name="connsiteX48" fmla="*/ 412879 w 578072"/>
              <a:gd name="connsiteY48" fmla="*/ 429440 h 604605"/>
              <a:gd name="connsiteX49" fmla="*/ 399170 w 578072"/>
              <a:gd name="connsiteY49" fmla="*/ 443292 h 604605"/>
              <a:gd name="connsiteX50" fmla="*/ 351030 w 578072"/>
              <a:gd name="connsiteY50" fmla="*/ 443292 h 604605"/>
              <a:gd name="connsiteX51" fmla="*/ 337162 w 578072"/>
              <a:gd name="connsiteY51" fmla="*/ 429440 h 604605"/>
              <a:gd name="connsiteX52" fmla="*/ 337162 w 578072"/>
              <a:gd name="connsiteY52" fmla="*/ 381357 h 604605"/>
              <a:gd name="connsiteX53" fmla="*/ 351030 w 578072"/>
              <a:gd name="connsiteY53" fmla="*/ 367505 h 604605"/>
              <a:gd name="connsiteX54" fmla="*/ 178960 w 578072"/>
              <a:gd name="connsiteY54" fmla="*/ 367505 h 604605"/>
              <a:gd name="connsiteX55" fmla="*/ 227055 w 578072"/>
              <a:gd name="connsiteY55" fmla="*/ 367505 h 604605"/>
              <a:gd name="connsiteX56" fmla="*/ 240910 w 578072"/>
              <a:gd name="connsiteY56" fmla="*/ 381357 h 604605"/>
              <a:gd name="connsiteX57" fmla="*/ 240910 w 578072"/>
              <a:gd name="connsiteY57" fmla="*/ 429440 h 604605"/>
              <a:gd name="connsiteX58" fmla="*/ 227055 w 578072"/>
              <a:gd name="connsiteY58" fmla="*/ 443292 h 604605"/>
              <a:gd name="connsiteX59" fmla="*/ 178960 w 578072"/>
              <a:gd name="connsiteY59" fmla="*/ 443292 h 604605"/>
              <a:gd name="connsiteX60" fmla="*/ 165264 w 578072"/>
              <a:gd name="connsiteY60" fmla="*/ 429440 h 604605"/>
              <a:gd name="connsiteX61" fmla="*/ 165264 w 578072"/>
              <a:gd name="connsiteY61" fmla="*/ 381357 h 604605"/>
              <a:gd name="connsiteX62" fmla="*/ 178960 w 578072"/>
              <a:gd name="connsiteY62" fmla="*/ 367505 h 604605"/>
              <a:gd name="connsiteX63" fmla="*/ 75723 w 578072"/>
              <a:gd name="connsiteY63" fmla="*/ 367505 h 604605"/>
              <a:gd name="connsiteX64" fmla="*/ 123977 w 578072"/>
              <a:gd name="connsiteY64" fmla="*/ 367505 h 604605"/>
              <a:gd name="connsiteX65" fmla="*/ 137673 w 578072"/>
              <a:gd name="connsiteY65" fmla="*/ 381357 h 604605"/>
              <a:gd name="connsiteX66" fmla="*/ 137673 w 578072"/>
              <a:gd name="connsiteY66" fmla="*/ 429440 h 604605"/>
              <a:gd name="connsiteX67" fmla="*/ 123977 w 578072"/>
              <a:gd name="connsiteY67" fmla="*/ 443292 h 604605"/>
              <a:gd name="connsiteX68" fmla="*/ 75723 w 578072"/>
              <a:gd name="connsiteY68" fmla="*/ 443292 h 604605"/>
              <a:gd name="connsiteX69" fmla="*/ 62027 w 578072"/>
              <a:gd name="connsiteY69" fmla="*/ 429440 h 604605"/>
              <a:gd name="connsiteX70" fmla="*/ 62027 w 578072"/>
              <a:gd name="connsiteY70" fmla="*/ 381357 h 604605"/>
              <a:gd name="connsiteX71" fmla="*/ 75723 w 578072"/>
              <a:gd name="connsiteY71" fmla="*/ 367505 h 604605"/>
              <a:gd name="connsiteX72" fmla="*/ 178960 w 578072"/>
              <a:gd name="connsiteY72" fmla="*/ 264409 h 604605"/>
              <a:gd name="connsiteX73" fmla="*/ 227055 w 578072"/>
              <a:gd name="connsiteY73" fmla="*/ 264409 h 604605"/>
              <a:gd name="connsiteX74" fmla="*/ 240910 w 578072"/>
              <a:gd name="connsiteY74" fmla="*/ 278248 h 604605"/>
              <a:gd name="connsiteX75" fmla="*/ 240910 w 578072"/>
              <a:gd name="connsiteY75" fmla="*/ 326287 h 604605"/>
              <a:gd name="connsiteX76" fmla="*/ 227055 w 578072"/>
              <a:gd name="connsiteY76" fmla="*/ 340126 h 604605"/>
              <a:gd name="connsiteX77" fmla="*/ 178960 w 578072"/>
              <a:gd name="connsiteY77" fmla="*/ 340126 h 604605"/>
              <a:gd name="connsiteX78" fmla="*/ 165264 w 578072"/>
              <a:gd name="connsiteY78" fmla="*/ 326287 h 604605"/>
              <a:gd name="connsiteX79" fmla="*/ 165264 w 578072"/>
              <a:gd name="connsiteY79" fmla="*/ 278248 h 604605"/>
              <a:gd name="connsiteX80" fmla="*/ 178960 w 578072"/>
              <a:gd name="connsiteY80" fmla="*/ 264409 h 604605"/>
              <a:gd name="connsiteX81" fmla="*/ 75723 w 578072"/>
              <a:gd name="connsiteY81" fmla="*/ 264409 h 604605"/>
              <a:gd name="connsiteX82" fmla="*/ 123977 w 578072"/>
              <a:gd name="connsiteY82" fmla="*/ 264409 h 604605"/>
              <a:gd name="connsiteX83" fmla="*/ 137673 w 578072"/>
              <a:gd name="connsiteY83" fmla="*/ 278248 h 604605"/>
              <a:gd name="connsiteX84" fmla="*/ 137673 w 578072"/>
              <a:gd name="connsiteY84" fmla="*/ 326287 h 604605"/>
              <a:gd name="connsiteX85" fmla="*/ 123977 w 578072"/>
              <a:gd name="connsiteY85" fmla="*/ 340126 h 604605"/>
              <a:gd name="connsiteX86" fmla="*/ 75723 w 578072"/>
              <a:gd name="connsiteY86" fmla="*/ 340126 h 604605"/>
              <a:gd name="connsiteX87" fmla="*/ 62027 w 578072"/>
              <a:gd name="connsiteY87" fmla="*/ 326287 h 604605"/>
              <a:gd name="connsiteX88" fmla="*/ 62027 w 578072"/>
              <a:gd name="connsiteY88" fmla="*/ 278248 h 604605"/>
              <a:gd name="connsiteX89" fmla="*/ 75723 w 578072"/>
              <a:gd name="connsiteY89" fmla="*/ 264409 h 604605"/>
              <a:gd name="connsiteX90" fmla="*/ 446961 w 578072"/>
              <a:gd name="connsiteY90" fmla="*/ 242816 h 604605"/>
              <a:gd name="connsiteX91" fmla="*/ 459874 w 578072"/>
              <a:gd name="connsiteY91" fmla="*/ 263633 h 604605"/>
              <a:gd name="connsiteX92" fmla="*/ 446961 w 578072"/>
              <a:gd name="connsiteY92" fmla="*/ 282544 h 604605"/>
              <a:gd name="connsiteX93" fmla="*/ 302739 w 578072"/>
              <a:gd name="connsiteY93" fmla="*/ 221476 h 604605"/>
              <a:gd name="connsiteX94" fmla="*/ 302739 w 578072"/>
              <a:gd name="connsiteY94" fmla="*/ 577080 h 604605"/>
              <a:gd name="connsiteX95" fmla="*/ 550507 w 578072"/>
              <a:gd name="connsiteY95" fmla="*/ 577080 h 604605"/>
              <a:gd name="connsiteX96" fmla="*/ 550507 w 578072"/>
              <a:gd name="connsiteY96" fmla="*/ 345102 h 604605"/>
              <a:gd name="connsiteX97" fmla="*/ 507486 w 578072"/>
              <a:gd name="connsiteY97" fmla="*/ 323623 h 604605"/>
              <a:gd name="connsiteX98" fmla="*/ 442796 w 578072"/>
              <a:gd name="connsiteY98" fmla="*/ 344307 h 604605"/>
              <a:gd name="connsiteX99" fmla="*/ 330623 w 578072"/>
              <a:gd name="connsiteY99" fmla="*/ 235319 h 604605"/>
              <a:gd name="connsiteX100" fmla="*/ 437576 w 578072"/>
              <a:gd name="connsiteY100" fmla="*/ 171827 h 604605"/>
              <a:gd name="connsiteX101" fmla="*/ 437576 w 578072"/>
              <a:gd name="connsiteY101" fmla="*/ 206969 h 604605"/>
              <a:gd name="connsiteX102" fmla="*/ 425298 w 578072"/>
              <a:gd name="connsiteY102" fmla="*/ 187887 h 604605"/>
              <a:gd name="connsiteX103" fmla="*/ 437576 w 578072"/>
              <a:gd name="connsiteY103" fmla="*/ 171827 h 604605"/>
              <a:gd name="connsiteX104" fmla="*/ 178960 w 578072"/>
              <a:gd name="connsiteY104" fmla="*/ 161313 h 604605"/>
              <a:gd name="connsiteX105" fmla="*/ 227055 w 578072"/>
              <a:gd name="connsiteY105" fmla="*/ 161313 h 604605"/>
              <a:gd name="connsiteX106" fmla="*/ 240910 w 578072"/>
              <a:gd name="connsiteY106" fmla="*/ 175152 h 604605"/>
              <a:gd name="connsiteX107" fmla="*/ 240910 w 578072"/>
              <a:gd name="connsiteY107" fmla="*/ 223191 h 604605"/>
              <a:gd name="connsiteX108" fmla="*/ 227055 w 578072"/>
              <a:gd name="connsiteY108" fmla="*/ 237030 h 604605"/>
              <a:gd name="connsiteX109" fmla="*/ 178960 w 578072"/>
              <a:gd name="connsiteY109" fmla="*/ 237030 h 604605"/>
              <a:gd name="connsiteX110" fmla="*/ 165264 w 578072"/>
              <a:gd name="connsiteY110" fmla="*/ 223191 h 604605"/>
              <a:gd name="connsiteX111" fmla="*/ 165264 w 578072"/>
              <a:gd name="connsiteY111" fmla="*/ 175152 h 604605"/>
              <a:gd name="connsiteX112" fmla="*/ 178960 w 578072"/>
              <a:gd name="connsiteY112" fmla="*/ 161313 h 604605"/>
              <a:gd name="connsiteX113" fmla="*/ 75723 w 578072"/>
              <a:gd name="connsiteY113" fmla="*/ 161313 h 604605"/>
              <a:gd name="connsiteX114" fmla="*/ 123977 w 578072"/>
              <a:gd name="connsiteY114" fmla="*/ 161313 h 604605"/>
              <a:gd name="connsiteX115" fmla="*/ 137673 w 578072"/>
              <a:gd name="connsiteY115" fmla="*/ 175152 h 604605"/>
              <a:gd name="connsiteX116" fmla="*/ 137673 w 578072"/>
              <a:gd name="connsiteY116" fmla="*/ 223191 h 604605"/>
              <a:gd name="connsiteX117" fmla="*/ 123977 w 578072"/>
              <a:gd name="connsiteY117" fmla="*/ 237030 h 604605"/>
              <a:gd name="connsiteX118" fmla="*/ 75723 w 578072"/>
              <a:gd name="connsiteY118" fmla="*/ 237030 h 604605"/>
              <a:gd name="connsiteX119" fmla="*/ 62027 w 578072"/>
              <a:gd name="connsiteY119" fmla="*/ 223191 h 604605"/>
              <a:gd name="connsiteX120" fmla="*/ 62027 w 578072"/>
              <a:gd name="connsiteY120" fmla="*/ 175152 h 604605"/>
              <a:gd name="connsiteX121" fmla="*/ 75723 w 578072"/>
              <a:gd name="connsiteY121" fmla="*/ 161313 h 604605"/>
              <a:gd name="connsiteX122" fmla="*/ 442318 w 578072"/>
              <a:gd name="connsiteY122" fmla="*/ 141287 h 604605"/>
              <a:gd name="connsiteX123" fmla="*/ 437537 w 578072"/>
              <a:gd name="connsiteY123" fmla="*/ 146855 h 604605"/>
              <a:gd name="connsiteX124" fmla="*/ 437537 w 578072"/>
              <a:gd name="connsiteY124" fmla="*/ 152106 h 604605"/>
              <a:gd name="connsiteX125" fmla="*/ 401846 w 578072"/>
              <a:gd name="connsiteY125" fmla="*/ 190610 h 604605"/>
              <a:gd name="connsiteX126" fmla="*/ 424472 w 578072"/>
              <a:gd name="connsiteY126" fmla="*/ 229432 h 604605"/>
              <a:gd name="connsiteX127" fmla="*/ 437537 w 578072"/>
              <a:gd name="connsiteY127" fmla="*/ 237864 h 604605"/>
              <a:gd name="connsiteX128" fmla="*/ 437537 w 578072"/>
              <a:gd name="connsiteY128" fmla="*/ 282573 h 604605"/>
              <a:gd name="connsiteX129" fmla="*/ 423835 w 578072"/>
              <a:gd name="connsiteY129" fmla="*/ 265390 h 604605"/>
              <a:gd name="connsiteX130" fmla="*/ 411725 w 578072"/>
              <a:gd name="connsiteY130" fmla="*/ 251866 h 604605"/>
              <a:gd name="connsiteX131" fmla="*/ 400412 w 578072"/>
              <a:gd name="connsiteY131" fmla="*/ 265708 h 604605"/>
              <a:gd name="connsiteX132" fmla="*/ 437537 w 578072"/>
              <a:gd name="connsiteY132" fmla="*/ 302303 h 604605"/>
              <a:gd name="connsiteX133" fmla="*/ 437537 w 578072"/>
              <a:gd name="connsiteY133" fmla="*/ 317895 h 604605"/>
              <a:gd name="connsiteX134" fmla="*/ 442318 w 578072"/>
              <a:gd name="connsiteY134" fmla="*/ 323145 h 604605"/>
              <a:gd name="connsiteX135" fmla="*/ 446938 w 578072"/>
              <a:gd name="connsiteY135" fmla="*/ 317895 h 604605"/>
              <a:gd name="connsiteX136" fmla="*/ 446938 w 578072"/>
              <a:gd name="connsiteY136" fmla="*/ 302303 h 604605"/>
              <a:gd name="connsiteX137" fmla="*/ 484860 w 578072"/>
              <a:gd name="connsiteY137" fmla="*/ 258866 h 604605"/>
              <a:gd name="connsiteX138" fmla="*/ 458888 w 578072"/>
              <a:gd name="connsiteY138" fmla="*/ 219090 h 604605"/>
              <a:gd name="connsiteX139" fmla="*/ 446938 w 578072"/>
              <a:gd name="connsiteY139" fmla="*/ 212089 h 604605"/>
              <a:gd name="connsiteX140" fmla="*/ 446938 w 578072"/>
              <a:gd name="connsiteY140" fmla="*/ 171835 h 604605"/>
              <a:gd name="connsiteX141" fmla="*/ 457773 w 578072"/>
              <a:gd name="connsiteY141" fmla="*/ 182813 h 604605"/>
              <a:gd name="connsiteX142" fmla="*/ 469723 w 578072"/>
              <a:gd name="connsiteY142" fmla="*/ 194906 h 604605"/>
              <a:gd name="connsiteX143" fmla="*/ 481036 w 578072"/>
              <a:gd name="connsiteY143" fmla="*/ 182973 h 604605"/>
              <a:gd name="connsiteX144" fmla="*/ 446938 w 578072"/>
              <a:gd name="connsiteY144" fmla="*/ 152106 h 604605"/>
              <a:gd name="connsiteX145" fmla="*/ 446938 w 578072"/>
              <a:gd name="connsiteY145" fmla="*/ 146855 h 604605"/>
              <a:gd name="connsiteX146" fmla="*/ 442318 w 578072"/>
              <a:gd name="connsiteY146" fmla="*/ 141287 h 604605"/>
              <a:gd name="connsiteX147" fmla="*/ 178960 w 578072"/>
              <a:gd name="connsiteY147" fmla="*/ 58217 h 604605"/>
              <a:gd name="connsiteX148" fmla="*/ 227055 w 578072"/>
              <a:gd name="connsiteY148" fmla="*/ 58217 h 604605"/>
              <a:gd name="connsiteX149" fmla="*/ 240910 w 578072"/>
              <a:gd name="connsiteY149" fmla="*/ 72056 h 604605"/>
              <a:gd name="connsiteX150" fmla="*/ 240910 w 578072"/>
              <a:gd name="connsiteY150" fmla="*/ 120095 h 604605"/>
              <a:gd name="connsiteX151" fmla="*/ 227055 w 578072"/>
              <a:gd name="connsiteY151" fmla="*/ 133934 h 604605"/>
              <a:gd name="connsiteX152" fmla="*/ 178960 w 578072"/>
              <a:gd name="connsiteY152" fmla="*/ 133934 h 604605"/>
              <a:gd name="connsiteX153" fmla="*/ 165264 w 578072"/>
              <a:gd name="connsiteY153" fmla="*/ 120095 h 604605"/>
              <a:gd name="connsiteX154" fmla="*/ 165264 w 578072"/>
              <a:gd name="connsiteY154" fmla="*/ 72056 h 604605"/>
              <a:gd name="connsiteX155" fmla="*/ 178960 w 578072"/>
              <a:gd name="connsiteY155" fmla="*/ 58217 h 604605"/>
              <a:gd name="connsiteX156" fmla="*/ 75723 w 578072"/>
              <a:gd name="connsiteY156" fmla="*/ 58217 h 604605"/>
              <a:gd name="connsiteX157" fmla="*/ 123977 w 578072"/>
              <a:gd name="connsiteY157" fmla="*/ 58217 h 604605"/>
              <a:gd name="connsiteX158" fmla="*/ 137673 w 578072"/>
              <a:gd name="connsiteY158" fmla="*/ 72056 h 604605"/>
              <a:gd name="connsiteX159" fmla="*/ 137673 w 578072"/>
              <a:gd name="connsiteY159" fmla="*/ 120095 h 604605"/>
              <a:gd name="connsiteX160" fmla="*/ 123977 w 578072"/>
              <a:gd name="connsiteY160" fmla="*/ 133934 h 604605"/>
              <a:gd name="connsiteX161" fmla="*/ 75723 w 578072"/>
              <a:gd name="connsiteY161" fmla="*/ 133934 h 604605"/>
              <a:gd name="connsiteX162" fmla="*/ 62027 w 578072"/>
              <a:gd name="connsiteY162" fmla="*/ 120095 h 604605"/>
              <a:gd name="connsiteX163" fmla="*/ 62027 w 578072"/>
              <a:gd name="connsiteY163" fmla="*/ 72056 h 604605"/>
              <a:gd name="connsiteX164" fmla="*/ 75723 w 578072"/>
              <a:gd name="connsiteY164" fmla="*/ 58217 h 604605"/>
              <a:gd name="connsiteX165" fmla="*/ 27565 w 578072"/>
              <a:gd name="connsiteY165" fmla="*/ 27525 h 604605"/>
              <a:gd name="connsiteX166" fmla="*/ 27565 w 578072"/>
              <a:gd name="connsiteY166" fmla="*/ 577080 h 604605"/>
              <a:gd name="connsiteX167" fmla="*/ 275333 w 578072"/>
              <a:gd name="connsiteY167" fmla="*/ 577080 h 604605"/>
              <a:gd name="connsiteX168" fmla="*/ 275333 w 578072"/>
              <a:gd name="connsiteY168" fmla="*/ 27525 h 604605"/>
              <a:gd name="connsiteX169" fmla="*/ 13862 w 578072"/>
              <a:gd name="connsiteY169" fmla="*/ 0 h 604605"/>
              <a:gd name="connsiteX170" fmla="*/ 289036 w 578072"/>
              <a:gd name="connsiteY170" fmla="*/ 0 h 604605"/>
              <a:gd name="connsiteX171" fmla="*/ 302739 w 578072"/>
              <a:gd name="connsiteY171" fmla="*/ 13683 h 604605"/>
              <a:gd name="connsiteX172" fmla="*/ 302739 w 578072"/>
              <a:gd name="connsiteY172" fmla="*/ 190769 h 604605"/>
              <a:gd name="connsiteX173" fmla="*/ 333650 w 578072"/>
              <a:gd name="connsiteY173" fmla="*/ 206043 h 604605"/>
              <a:gd name="connsiteX174" fmla="*/ 442796 w 578072"/>
              <a:gd name="connsiteY174" fmla="*/ 120125 h 604605"/>
              <a:gd name="connsiteX175" fmla="*/ 554968 w 578072"/>
              <a:gd name="connsiteY175" fmla="*/ 232296 h 604605"/>
              <a:gd name="connsiteX176" fmla="*/ 529156 w 578072"/>
              <a:gd name="connsiteY176" fmla="*/ 303734 h 604605"/>
              <a:gd name="connsiteX177" fmla="*/ 570424 w 578072"/>
              <a:gd name="connsiteY177" fmla="*/ 324259 h 604605"/>
              <a:gd name="connsiteX178" fmla="*/ 578072 w 578072"/>
              <a:gd name="connsiteY178" fmla="*/ 336670 h 604605"/>
              <a:gd name="connsiteX179" fmla="*/ 578072 w 578072"/>
              <a:gd name="connsiteY179" fmla="*/ 590922 h 604605"/>
              <a:gd name="connsiteX180" fmla="*/ 564210 w 578072"/>
              <a:gd name="connsiteY180" fmla="*/ 604605 h 604605"/>
              <a:gd name="connsiteX181" fmla="*/ 13862 w 578072"/>
              <a:gd name="connsiteY181" fmla="*/ 604605 h 604605"/>
              <a:gd name="connsiteX182" fmla="*/ 0 w 578072"/>
              <a:gd name="connsiteY182" fmla="*/ 590922 h 604605"/>
              <a:gd name="connsiteX183" fmla="*/ 0 w 578072"/>
              <a:gd name="connsiteY183" fmla="*/ 13683 h 604605"/>
              <a:gd name="connsiteX184" fmla="*/ 13862 w 578072"/>
              <a:gd name="connsiteY184"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578072" h="604605">
                <a:moveTo>
                  <a:pt x="454108" y="470601"/>
                </a:moveTo>
                <a:lnTo>
                  <a:pt x="502407" y="470601"/>
                </a:lnTo>
                <a:cubicBezTo>
                  <a:pt x="509899" y="470601"/>
                  <a:pt x="516116" y="476810"/>
                  <a:pt x="516116" y="484453"/>
                </a:cubicBezTo>
                <a:lnTo>
                  <a:pt x="516116" y="532536"/>
                </a:lnTo>
                <a:cubicBezTo>
                  <a:pt x="516116" y="540179"/>
                  <a:pt x="509899" y="546388"/>
                  <a:pt x="502407" y="546388"/>
                </a:cubicBezTo>
                <a:lnTo>
                  <a:pt x="454108" y="546388"/>
                </a:lnTo>
                <a:cubicBezTo>
                  <a:pt x="446616" y="546388"/>
                  <a:pt x="440399" y="540179"/>
                  <a:pt x="440399" y="532536"/>
                </a:cubicBezTo>
                <a:lnTo>
                  <a:pt x="440399" y="484453"/>
                </a:lnTo>
                <a:cubicBezTo>
                  <a:pt x="440399" y="476810"/>
                  <a:pt x="446616" y="470601"/>
                  <a:pt x="454108" y="470601"/>
                </a:cubicBezTo>
                <a:close/>
                <a:moveTo>
                  <a:pt x="351030" y="470601"/>
                </a:moveTo>
                <a:lnTo>
                  <a:pt x="399170" y="470601"/>
                </a:lnTo>
                <a:cubicBezTo>
                  <a:pt x="406822" y="470601"/>
                  <a:pt x="412879" y="476810"/>
                  <a:pt x="412879" y="484453"/>
                </a:cubicBezTo>
                <a:lnTo>
                  <a:pt x="412879" y="532536"/>
                </a:lnTo>
                <a:cubicBezTo>
                  <a:pt x="412879" y="540179"/>
                  <a:pt x="406822" y="546388"/>
                  <a:pt x="399170" y="546388"/>
                </a:cubicBezTo>
                <a:lnTo>
                  <a:pt x="351030" y="546388"/>
                </a:lnTo>
                <a:cubicBezTo>
                  <a:pt x="343379" y="546388"/>
                  <a:pt x="337162" y="540179"/>
                  <a:pt x="337162" y="532536"/>
                </a:cubicBezTo>
                <a:lnTo>
                  <a:pt x="337162" y="484453"/>
                </a:lnTo>
                <a:cubicBezTo>
                  <a:pt x="337162" y="476810"/>
                  <a:pt x="343379" y="470601"/>
                  <a:pt x="351030" y="470601"/>
                </a:cubicBezTo>
                <a:close/>
                <a:moveTo>
                  <a:pt x="178960" y="470601"/>
                </a:moveTo>
                <a:lnTo>
                  <a:pt x="227055" y="470601"/>
                </a:lnTo>
                <a:cubicBezTo>
                  <a:pt x="234699" y="470601"/>
                  <a:pt x="240910" y="476810"/>
                  <a:pt x="240910" y="484453"/>
                </a:cubicBezTo>
                <a:lnTo>
                  <a:pt x="240910" y="532536"/>
                </a:lnTo>
                <a:cubicBezTo>
                  <a:pt x="240910" y="540179"/>
                  <a:pt x="234699" y="546388"/>
                  <a:pt x="227055" y="546388"/>
                </a:cubicBezTo>
                <a:lnTo>
                  <a:pt x="178960" y="546388"/>
                </a:lnTo>
                <a:cubicBezTo>
                  <a:pt x="171316" y="546388"/>
                  <a:pt x="165264" y="540179"/>
                  <a:pt x="165264" y="532536"/>
                </a:cubicBezTo>
                <a:lnTo>
                  <a:pt x="165264" y="484453"/>
                </a:lnTo>
                <a:cubicBezTo>
                  <a:pt x="165264" y="476810"/>
                  <a:pt x="171316" y="470601"/>
                  <a:pt x="178960" y="470601"/>
                </a:cubicBezTo>
                <a:close/>
                <a:moveTo>
                  <a:pt x="75723" y="470601"/>
                </a:moveTo>
                <a:lnTo>
                  <a:pt x="123977" y="470601"/>
                </a:lnTo>
                <a:cubicBezTo>
                  <a:pt x="131462" y="470601"/>
                  <a:pt x="137673" y="476810"/>
                  <a:pt x="137673" y="484453"/>
                </a:cubicBezTo>
                <a:lnTo>
                  <a:pt x="137673" y="532536"/>
                </a:lnTo>
                <a:cubicBezTo>
                  <a:pt x="137673" y="540179"/>
                  <a:pt x="131462" y="546388"/>
                  <a:pt x="123977" y="546388"/>
                </a:cubicBezTo>
                <a:lnTo>
                  <a:pt x="75723" y="546388"/>
                </a:lnTo>
                <a:cubicBezTo>
                  <a:pt x="68238" y="546388"/>
                  <a:pt x="62027" y="540179"/>
                  <a:pt x="62027" y="532536"/>
                </a:cubicBezTo>
                <a:lnTo>
                  <a:pt x="62027" y="484453"/>
                </a:lnTo>
                <a:cubicBezTo>
                  <a:pt x="62027" y="476810"/>
                  <a:pt x="68238" y="470601"/>
                  <a:pt x="75723" y="470601"/>
                </a:cubicBezTo>
                <a:close/>
                <a:moveTo>
                  <a:pt x="454108" y="367505"/>
                </a:moveTo>
                <a:lnTo>
                  <a:pt x="502407" y="367505"/>
                </a:lnTo>
                <a:cubicBezTo>
                  <a:pt x="509899" y="367505"/>
                  <a:pt x="516116" y="373714"/>
                  <a:pt x="516116" y="381357"/>
                </a:cubicBezTo>
                <a:lnTo>
                  <a:pt x="516116" y="429440"/>
                </a:lnTo>
                <a:cubicBezTo>
                  <a:pt x="516116" y="437083"/>
                  <a:pt x="509899" y="443292"/>
                  <a:pt x="502407" y="443292"/>
                </a:cubicBezTo>
                <a:lnTo>
                  <a:pt x="454108" y="443292"/>
                </a:lnTo>
                <a:cubicBezTo>
                  <a:pt x="446616" y="443292"/>
                  <a:pt x="440399" y="437083"/>
                  <a:pt x="440399" y="429440"/>
                </a:cubicBezTo>
                <a:lnTo>
                  <a:pt x="440399" y="381357"/>
                </a:lnTo>
                <a:cubicBezTo>
                  <a:pt x="440399" y="373714"/>
                  <a:pt x="446616" y="367505"/>
                  <a:pt x="454108" y="367505"/>
                </a:cubicBezTo>
                <a:close/>
                <a:moveTo>
                  <a:pt x="351030" y="367505"/>
                </a:moveTo>
                <a:lnTo>
                  <a:pt x="399170" y="367505"/>
                </a:lnTo>
                <a:cubicBezTo>
                  <a:pt x="406822" y="367505"/>
                  <a:pt x="412879" y="373714"/>
                  <a:pt x="412879" y="381357"/>
                </a:cubicBezTo>
                <a:lnTo>
                  <a:pt x="412879" y="429440"/>
                </a:lnTo>
                <a:cubicBezTo>
                  <a:pt x="412879" y="437083"/>
                  <a:pt x="406822" y="443292"/>
                  <a:pt x="399170" y="443292"/>
                </a:cubicBezTo>
                <a:lnTo>
                  <a:pt x="351030" y="443292"/>
                </a:lnTo>
                <a:cubicBezTo>
                  <a:pt x="343379" y="443292"/>
                  <a:pt x="337162" y="437083"/>
                  <a:pt x="337162" y="429440"/>
                </a:cubicBezTo>
                <a:lnTo>
                  <a:pt x="337162" y="381357"/>
                </a:lnTo>
                <a:cubicBezTo>
                  <a:pt x="337162" y="373714"/>
                  <a:pt x="343379" y="367505"/>
                  <a:pt x="351030" y="367505"/>
                </a:cubicBezTo>
                <a:close/>
                <a:moveTo>
                  <a:pt x="178960" y="367505"/>
                </a:moveTo>
                <a:lnTo>
                  <a:pt x="227055" y="367505"/>
                </a:lnTo>
                <a:cubicBezTo>
                  <a:pt x="234699" y="367505"/>
                  <a:pt x="240910" y="373714"/>
                  <a:pt x="240910" y="381357"/>
                </a:cubicBezTo>
                <a:lnTo>
                  <a:pt x="240910" y="429440"/>
                </a:lnTo>
                <a:cubicBezTo>
                  <a:pt x="240910" y="437083"/>
                  <a:pt x="234699" y="443292"/>
                  <a:pt x="227055" y="443292"/>
                </a:cubicBezTo>
                <a:lnTo>
                  <a:pt x="178960" y="443292"/>
                </a:lnTo>
                <a:cubicBezTo>
                  <a:pt x="171316" y="443292"/>
                  <a:pt x="165264" y="437083"/>
                  <a:pt x="165264" y="429440"/>
                </a:cubicBezTo>
                <a:lnTo>
                  <a:pt x="165264" y="381357"/>
                </a:lnTo>
                <a:cubicBezTo>
                  <a:pt x="165264" y="373714"/>
                  <a:pt x="171316" y="367505"/>
                  <a:pt x="178960" y="367505"/>
                </a:cubicBezTo>
                <a:close/>
                <a:moveTo>
                  <a:pt x="75723" y="367505"/>
                </a:moveTo>
                <a:lnTo>
                  <a:pt x="123977" y="367505"/>
                </a:lnTo>
                <a:cubicBezTo>
                  <a:pt x="131462" y="367505"/>
                  <a:pt x="137673" y="373714"/>
                  <a:pt x="137673" y="381357"/>
                </a:cubicBezTo>
                <a:lnTo>
                  <a:pt x="137673" y="429440"/>
                </a:lnTo>
                <a:cubicBezTo>
                  <a:pt x="137673" y="437083"/>
                  <a:pt x="131462" y="443292"/>
                  <a:pt x="123977" y="443292"/>
                </a:cubicBezTo>
                <a:lnTo>
                  <a:pt x="75723" y="443292"/>
                </a:lnTo>
                <a:cubicBezTo>
                  <a:pt x="68238" y="443292"/>
                  <a:pt x="62027" y="437083"/>
                  <a:pt x="62027" y="429440"/>
                </a:cubicBezTo>
                <a:lnTo>
                  <a:pt x="62027" y="381357"/>
                </a:lnTo>
                <a:cubicBezTo>
                  <a:pt x="62027" y="373714"/>
                  <a:pt x="68238" y="367505"/>
                  <a:pt x="75723" y="367505"/>
                </a:cubicBezTo>
                <a:close/>
                <a:moveTo>
                  <a:pt x="178960" y="264409"/>
                </a:moveTo>
                <a:lnTo>
                  <a:pt x="227055" y="264409"/>
                </a:lnTo>
                <a:cubicBezTo>
                  <a:pt x="234699" y="264409"/>
                  <a:pt x="240910" y="270613"/>
                  <a:pt x="240910" y="278248"/>
                </a:cubicBezTo>
                <a:lnTo>
                  <a:pt x="240910" y="326287"/>
                </a:lnTo>
                <a:cubicBezTo>
                  <a:pt x="240910" y="333922"/>
                  <a:pt x="234699" y="340126"/>
                  <a:pt x="227055" y="340126"/>
                </a:cubicBezTo>
                <a:lnTo>
                  <a:pt x="178960" y="340126"/>
                </a:lnTo>
                <a:cubicBezTo>
                  <a:pt x="171316" y="340126"/>
                  <a:pt x="165264" y="333922"/>
                  <a:pt x="165264" y="326287"/>
                </a:cubicBezTo>
                <a:lnTo>
                  <a:pt x="165264" y="278248"/>
                </a:lnTo>
                <a:cubicBezTo>
                  <a:pt x="165264" y="270613"/>
                  <a:pt x="171316" y="264409"/>
                  <a:pt x="178960" y="264409"/>
                </a:cubicBezTo>
                <a:close/>
                <a:moveTo>
                  <a:pt x="75723" y="264409"/>
                </a:moveTo>
                <a:lnTo>
                  <a:pt x="123977" y="264409"/>
                </a:lnTo>
                <a:cubicBezTo>
                  <a:pt x="131462" y="264409"/>
                  <a:pt x="137673" y="270613"/>
                  <a:pt x="137673" y="278248"/>
                </a:cubicBezTo>
                <a:lnTo>
                  <a:pt x="137673" y="326287"/>
                </a:lnTo>
                <a:cubicBezTo>
                  <a:pt x="137673" y="333922"/>
                  <a:pt x="131462" y="340126"/>
                  <a:pt x="123977" y="340126"/>
                </a:cubicBezTo>
                <a:lnTo>
                  <a:pt x="75723" y="340126"/>
                </a:lnTo>
                <a:cubicBezTo>
                  <a:pt x="68238" y="340126"/>
                  <a:pt x="62027" y="333922"/>
                  <a:pt x="62027" y="326287"/>
                </a:cubicBezTo>
                <a:lnTo>
                  <a:pt x="62027" y="278248"/>
                </a:lnTo>
                <a:cubicBezTo>
                  <a:pt x="62027" y="270613"/>
                  <a:pt x="68238" y="264409"/>
                  <a:pt x="75723" y="264409"/>
                </a:cubicBezTo>
                <a:close/>
                <a:moveTo>
                  <a:pt x="446961" y="242816"/>
                </a:moveTo>
                <a:cubicBezTo>
                  <a:pt x="455570" y="247424"/>
                  <a:pt x="459874" y="253622"/>
                  <a:pt x="459874" y="263633"/>
                </a:cubicBezTo>
                <a:cubicBezTo>
                  <a:pt x="459874" y="272691"/>
                  <a:pt x="455091" y="281273"/>
                  <a:pt x="446961" y="282544"/>
                </a:cubicBezTo>
                <a:close/>
                <a:moveTo>
                  <a:pt x="302739" y="221476"/>
                </a:moveTo>
                <a:lnTo>
                  <a:pt x="302739" y="577080"/>
                </a:lnTo>
                <a:lnTo>
                  <a:pt x="550507" y="577080"/>
                </a:lnTo>
                <a:lnTo>
                  <a:pt x="550507" y="345102"/>
                </a:lnTo>
                <a:lnTo>
                  <a:pt x="507486" y="323623"/>
                </a:lnTo>
                <a:cubicBezTo>
                  <a:pt x="489162" y="336670"/>
                  <a:pt x="466855" y="344307"/>
                  <a:pt x="442796" y="344307"/>
                </a:cubicBezTo>
                <a:cubicBezTo>
                  <a:pt x="381929" y="344307"/>
                  <a:pt x="332216" y="295779"/>
                  <a:pt x="330623" y="235319"/>
                </a:cubicBezTo>
                <a:close/>
                <a:moveTo>
                  <a:pt x="437576" y="171827"/>
                </a:moveTo>
                <a:lnTo>
                  <a:pt x="437576" y="206969"/>
                </a:lnTo>
                <a:cubicBezTo>
                  <a:pt x="427530" y="199018"/>
                  <a:pt x="425298" y="195361"/>
                  <a:pt x="425298" y="187887"/>
                </a:cubicBezTo>
                <a:cubicBezTo>
                  <a:pt x="425298" y="179301"/>
                  <a:pt x="429444" y="173258"/>
                  <a:pt x="437576" y="171827"/>
                </a:cubicBezTo>
                <a:close/>
                <a:moveTo>
                  <a:pt x="178960" y="161313"/>
                </a:moveTo>
                <a:lnTo>
                  <a:pt x="227055" y="161313"/>
                </a:lnTo>
                <a:cubicBezTo>
                  <a:pt x="234699" y="161313"/>
                  <a:pt x="240910" y="167517"/>
                  <a:pt x="240910" y="175152"/>
                </a:cubicBezTo>
                <a:lnTo>
                  <a:pt x="240910" y="223191"/>
                </a:lnTo>
                <a:cubicBezTo>
                  <a:pt x="240910" y="230826"/>
                  <a:pt x="234699" y="237030"/>
                  <a:pt x="227055" y="237030"/>
                </a:cubicBezTo>
                <a:lnTo>
                  <a:pt x="178960" y="237030"/>
                </a:lnTo>
                <a:cubicBezTo>
                  <a:pt x="171316" y="237030"/>
                  <a:pt x="165264" y="230826"/>
                  <a:pt x="165264" y="223191"/>
                </a:cubicBezTo>
                <a:lnTo>
                  <a:pt x="165264" y="175152"/>
                </a:lnTo>
                <a:cubicBezTo>
                  <a:pt x="165264" y="167517"/>
                  <a:pt x="171316" y="161313"/>
                  <a:pt x="178960" y="161313"/>
                </a:cubicBezTo>
                <a:close/>
                <a:moveTo>
                  <a:pt x="75723" y="161313"/>
                </a:moveTo>
                <a:lnTo>
                  <a:pt x="123977" y="161313"/>
                </a:lnTo>
                <a:cubicBezTo>
                  <a:pt x="131462" y="161313"/>
                  <a:pt x="137673" y="167517"/>
                  <a:pt x="137673" y="175152"/>
                </a:cubicBezTo>
                <a:lnTo>
                  <a:pt x="137673" y="223191"/>
                </a:lnTo>
                <a:cubicBezTo>
                  <a:pt x="137673" y="230826"/>
                  <a:pt x="131462" y="237030"/>
                  <a:pt x="123977" y="237030"/>
                </a:cubicBezTo>
                <a:lnTo>
                  <a:pt x="75723" y="237030"/>
                </a:lnTo>
                <a:cubicBezTo>
                  <a:pt x="68238" y="237030"/>
                  <a:pt x="62027" y="230826"/>
                  <a:pt x="62027" y="223191"/>
                </a:cubicBezTo>
                <a:lnTo>
                  <a:pt x="62027" y="175152"/>
                </a:lnTo>
                <a:cubicBezTo>
                  <a:pt x="62027" y="167517"/>
                  <a:pt x="68238" y="161313"/>
                  <a:pt x="75723" y="161313"/>
                </a:cubicBezTo>
                <a:close/>
                <a:moveTo>
                  <a:pt x="442318" y="141287"/>
                </a:moveTo>
                <a:cubicBezTo>
                  <a:pt x="439131" y="141287"/>
                  <a:pt x="437537" y="143514"/>
                  <a:pt x="437537" y="146855"/>
                </a:cubicBezTo>
                <a:lnTo>
                  <a:pt x="437537" y="152106"/>
                </a:lnTo>
                <a:cubicBezTo>
                  <a:pt x="415071" y="152742"/>
                  <a:pt x="401846" y="169130"/>
                  <a:pt x="401846" y="190610"/>
                </a:cubicBezTo>
                <a:cubicBezTo>
                  <a:pt x="401846" y="207793"/>
                  <a:pt x="409813" y="220044"/>
                  <a:pt x="424472" y="229432"/>
                </a:cubicBezTo>
                <a:lnTo>
                  <a:pt x="437537" y="237864"/>
                </a:lnTo>
                <a:lnTo>
                  <a:pt x="437537" y="282573"/>
                </a:lnTo>
                <a:cubicBezTo>
                  <a:pt x="428933" y="281619"/>
                  <a:pt x="424791" y="275413"/>
                  <a:pt x="423835" y="265390"/>
                </a:cubicBezTo>
                <a:cubicBezTo>
                  <a:pt x="422878" y="255843"/>
                  <a:pt x="418895" y="251866"/>
                  <a:pt x="411725" y="251866"/>
                </a:cubicBezTo>
                <a:cubicBezTo>
                  <a:pt x="403917" y="251866"/>
                  <a:pt x="400412" y="258389"/>
                  <a:pt x="400412" y="265708"/>
                </a:cubicBezTo>
                <a:cubicBezTo>
                  <a:pt x="400412" y="286392"/>
                  <a:pt x="416027" y="302303"/>
                  <a:pt x="437537" y="302303"/>
                </a:cubicBezTo>
                <a:lnTo>
                  <a:pt x="437537" y="317895"/>
                </a:lnTo>
                <a:cubicBezTo>
                  <a:pt x="437537" y="320918"/>
                  <a:pt x="439131" y="323145"/>
                  <a:pt x="442318" y="323145"/>
                </a:cubicBezTo>
                <a:cubicBezTo>
                  <a:pt x="445504" y="323145"/>
                  <a:pt x="446938" y="320918"/>
                  <a:pt x="446938" y="317895"/>
                </a:cubicBezTo>
                <a:lnTo>
                  <a:pt x="446938" y="302303"/>
                </a:lnTo>
                <a:cubicBezTo>
                  <a:pt x="471157" y="301030"/>
                  <a:pt x="484860" y="285119"/>
                  <a:pt x="484860" y="258866"/>
                </a:cubicBezTo>
                <a:cubicBezTo>
                  <a:pt x="484860" y="239774"/>
                  <a:pt x="474503" y="228000"/>
                  <a:pt x="458888" y="219090"/>
                </a:cubicBezTo>
                <a:lnTo>
                  <a:pt x="446938" y="212089"/>
                </a:lnTo>
                <a:lnTo>
                  <a:pt x="446938" y="171835"/>
                </a:lnTo>
                <a:cubicBezTo>
                  <a:pt x="451559" y="171835"/>
                  <a:pt x="456020" y="175017"/>
                  <a:pt x="457773" y="182813"/>
                </a:cubicBezTo>
                <a:cubicBezTo>
                  <a:pt x="459048" y="189655"/>
                  <a:pt x="460960" y="194906"/>
                  <a:pt x="469723" y="194906"/>
                </a:cubicBezTo>
                <a:cubicBezTo>
                  <a:pt x="476575" y="194906"/>
                  <a:pt x="481036" y="189655"/>
                  <a:pt x="481036" y="182973"/>
                </a:cubicBezTo>
                <a:cubicBezTo>
                  <a:pt x="481036" y="164357"/>
                  <a:pt x="465581" y="152106"/>
                  <a:pt x="446938" y="152106"/>
                </a:cubicBezTo>
                <a:lnTo>
                  <a:pt x="446938" y="146855"/>
                </a:lnTo>
                <a:cubicBezTo>
                  <a:pt x="446938" y="143514"/>
                  <a:pt x="445504" y="141287"/>
                  <a:pt x="442318" y="141287"/>
                </a:cubicBezTo>
                <a:close/>
                <a:moveTo>
                  <a:pt x="178960" y="58217"/>
                </a:moveTo>
                <a:lnTo>
                  <a:pt x="227055" y="58217"/>
                </a:lnTo>
                <a:cubicBezTo>
                  <a:pt x="234699" y="58217"/>
                  <a:pt x="240910" y="64421"/>
                  <a:pt x="240910" y="72056"/>
                </a:cubicBezTo>
                <a:lnTo>
                  <a:pt x="240910" y="120095"/>
                </a:lnTo>
                <a:cubicBezTo>
                  <a:pt x="240910" y="127730"/>
                  <a:pt x="234699" y="133934"/>
                  <a:pt x="227055" y="133934"/>
                </a:cubicBezTo>
                <a:lnTo>
                  <a:pt x="178960" y="133934"/>
                </a:lnTo>
                <a:cubicBezTo>
                  <a:pt x="171316" y="133934"/>
                  <a:pt x="165264" y="127730"/>
                  <a:pt x="165264" y="120095"/>
                </a:cubicBezTo>
                <a:lnTo>
                  <a:pt x="165264" y="72056"/>
                </a:lnTo>
                <a:cubicBezTo>
                  <a:pt x="165264" y="64421"/>
                  <a:pt x="171316" y="58217"/>
                  <a:pt x="178960" y="58217"/>
                </a:cubicBezTo>
                <a:close/>
                <a:moveTo>
                  <a:pt x="75723" y="58217"/>
                </a:moveTo>
                <a:lnTo>
                  <a:pt x="123977" y="58217"/>
                </a:lnTo>
                <a:cubicBezTo>
                  <a:pt x="131462" y="58217"/>
                  <a:pt x="137673" y="64421"/>
                  <a:pt x="137673" y="72056"/>
                </a:cubicBezTo>
                <a:lnTo>
                  <a:pt x="137673" y="120095"/>
                </a:lnTo>
                <a:cubicBezTo>
                  <a:pt x="137673" y="127730"/>
                  <a:pt x="131462" y="133934"/>
                  <a:pt x="123977" y="133934"/>
                </a:cubicBezTo>
                <a:lnTo>
                  <a:pt x="75723" y="133934"/>
                </a:lnTo>
                <a:cubicBezTo>
                  <a:pt x="68238" y="133934"/>
                  <a:pt x="62027" y="127730"/>
                  <a:pt x="62027" y="120095"/>
                </a:cubicBezTo>
                <a:lnTo>
                  <a:pt x="62027" y="72056"/>
                </a:lnTo>
                <a:cubicBezTo>
                  <a:pt x="62027" y="64421"/>
                  <a:pt x="68238" y="58217"/>
                  <a:pt x="75723" y="58217"/>
                </a:cubicBezTo>
                <a:close/>
                <a:moveTo>
                  <a:pt x="27565" y="27525"/>
                </a:moveTo>
                <a:lnTo>
                  <a:pt x="27565" y="577080"/>
                </a:lnTo>
                <a:lnTo>
                  <a:pt x="275333" y="577080"/>
                </a:lnTo>
                <a:lnTo>
                  <a:pt x="275333" y="27525"/>
                </a:lnTo>
                <a:close/>
                <a:moveTo>
                  <a:pt x="13862" y="0"/>
                </a:moveTo>
                <a:lnTo>
                  <a:pt x="289036" y="0"/>
                </a:lnTo>
                <a:cubicBezTo>
                  <a:pt x="296684" y="0"/>
                  <a:pt x="302739" y="6205"/>
                  <a:pt x="302739" y="13683"/>
                </a:cubicBezTo>
                <a:lnTo>
                  <a:pt x="302739" y="190769"/>
                </a:lnTo>
                <a:lnTo>
                  <a:pt x="333650" y="206043"/>
                </a:lnTo>
                <a:cubicBezTo>
                  <a:pt x="345441" y="156879"/>
                  <a:pt x="389896" y="120125"/>
                  <a:pt x="442796" y="120125"/>
                </a:cubicBezTo>
                <a:cubicBezTo>
                  <a:pt x="504618" y="120125"/>
                  <a:pt x="554968" y="170403"/>
                  <a:pt x="554968" y="232296"/>
                </a:cubicBezTo>
                <a:cubicBezTo>
                  <a:pt x="554968" y="259344"/>
                  <a:pt x="545249" y="284323"/>
                  <a:pt x="529156" y="303734"/>
                </a:cubicBezTo>
                <a:lnTo>
                  <a:pt x="570424" y="324259"/>
                </a:lnTo>
                <a:cubicBezTo>
                  <a:pt x="575045" y="326646"/>
                  <a:pt x="578072" y="331419"/>
                  <a:pt x="578072" y="336670"/>
                </a:cubicBezTo>
                <a:lnTo>
                  <a:pt x="578072" y="590922"/>
                </a:lnTo>
                <a:cubicBezTo>
                  <a:pt x="578072" y="598400"/>
                  <a:pt x="571858" y="604605"/>
                  <a:pt x="564210" y="604605"/>
                </a:cubicBezTo>
                <a:lnTo>
                  <a:pt x="13862" y="604605"/>
                </a:lnTo>
                <a:cubicBezTo>
                  <a:pt x="6214" y="604605"/>
                  <a:pt x="0" y="598400"/>
                  <a:pt x="0" y="590922"/>
                </a:cubicBezTo>
                <a:lnTo>
                  <a:pt x="0" y="13683"/>
                </a:lnTo>
                <a:cubicBezTo>
                  <a:pt x="0" y="6205"/>
                  <a:pt x="6214" y="0"/>
                  <a:pt x="13862" y="0"/>
                </a:cubicBezTo>
                <a:close/>
              </a:path>
            </a:pathLst>
          </a:custGeom>
          <a:solidFill>
            <a:schemeClr val="accent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35" name="文本框 34"/>
          <p:cNvSpPr txBox="1"/>
          <p:nvPr/>
        </p:nvSpPr>
        <p:spPr>
          <a:xfrm>
            <a:off x="1567413" y="2322684"/>
            <a:ext cx="9057174" cy="1107996"/>
          </a:xfrm>
          <a:prstGeom prst="rect">
            <a:avLst/>
          </a:prstGeom>
          <a:noFill/>
        </p:spPr>
        <p:txBody>
          <a:bodyPr wrap="square" rtlCol="0">
            <a:spAutoFit/>
          </a:bodyPr>
          <a:lstStyle/>
          <a:p>
            <a:pPr algn="ctr"/>
            <a:r>
              <a:rPr lang="zh-CN" altLang="en-US" sz="6600" b="1" dirty="0" smtClean="0">
                <a:solidFill>
                  <a:schemeClr val="bg1"/>
                </a:solidFill>
                <a:latin typeface="Arial" panose="020B0604020202090204" pitchFamily="34" charset="0"/>
                <a:ea typeface="思源黑体 CN Regular" panose="020B0500000000000000" pitchFamily="34" charset="-122"/>
                <a:sym typeface="Arial" panose="020B0604020202090204" pitchFamily="34" charset="0"/>
              </a:rPr>
              <a:t>大连理工大学通用</a:t>
            </a:r>
            <a:r>
              <a:rPr lang="en-US" altLang="zh-CN" sz="6600" b="1" dirty="0" smtClean="0">
                <a:solidFill>
                  <a:schemeClr val="bg1"/>
                </a:solidFill>
                <a:latin typeface="Arial" panose="020B0604020202090204" pitchFamily="34" charset="0"/>
                <a:ea typeface="思源黑体 CN Regular" panose="020B0500000000000000" pitchFamily="34" charset="-122"/>
                <a:sym typeface="Arial" panose="020B0604020202090204" pitchFamily="34" charset="0"/>
              </a:rPr>
              <a:t>PPT</a:t>
            </a:r>
            <a:endParaRPr lang="zh-CN" altLang="en-US" sz="6600" b="1" dirty="0">
              <a:solidFill>
                <a:schemeClr val="bg1"/>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47" name="文本框 46"/>
          <p:cNvSpPr txBox="1"/>
          <p:nvPr/>
        </p:nvSpPr>
        <p:spPr>
          <a:xfrm>
            <a:off x="4300116" y="3440419"/>
            <a:ext cx="3712029" cy="338554"/>
          </a:xfrm>
          <a:prstGeom prst="rect">
            <a:avLst/>
          </a:prstGeom>
          <a:noFill/>
        </p:spPr>
        <p:txBody>
          <a:bodyPr wrap="square" rtlCol="0">
            <a:spAutoFit/>
          </a:bodyPr>
          <a:lstStyle/>
          <a:p>
            <a:pPr algn="ctr"/>
            <a:r>
              <a:rPr lang="en-US" altLang="zh-CN" sz="1600" spc="600"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WORK SUMMARY</a:t>
            </a:r>
            <a:endParaRPr lang="en-US" altLang="zh-CN" sz="1600" spc="600"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p:txBody>
      </p:sp>
      <p:cxnSp>
        <p:nvCxnSpPr>
          <p:cNvPr id="5" name="直接连接符 4"/>
          <p:cNvCxnSpPr/>
          <p:nvPr/>
        </p:nvCxnSpPr>
        <p:spPr>
          <a:xfrm>
            <a:off x="1928813" y="3621424"/>
            <a:ext cx="262867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2394858" y="4118096"/>
            <a:ext cx="7402285" cy="434927"/>
          </a:xfrm>
          <a:prstGeom prst="rect">
            <a:avLst/>
          </a:prstGeom>
          <a:noFill/>
        </p:spPr>
        <p:txBody>
          <a:bodyPr wrap="square" rtlCol="0">
            <a:spAutoFit/>
          </a:bodyPr>
          <a:lstStyle/>
          <a:p>
            <a:pPr algn="ctr">
              <a:lnSpc>
                <a:spcPct val="120000"/>
              </a:lnSpc>
            </a:pPr>
            <a:r>
              <a:rPr lang="zh-CN" altLang="en-US" sz="2000" dirty="0">
                <a:solidFill>
                  <a:schemeClr val="bg1"/>
                </a:solidFill>
                <a:latin typeface="Arial" panose="020B0604020202090204" pitchFamily="34" charset="0"/>
                <a:ea typeface="思源黑体 CN Regular" panose="020B0500000000000000" pitchFamily="34" charset="-122"/>
                <a:sym typeface="Arial" panose="020B0604020202090204" pitchFamily="34" charset="0"/>
              </a:rPr>
              <a:t>汇报人：</a:t>
            </a:r>
            <a:r>
              <a:rPr lang="en-US" altLang="zh-CN" sz="2000" dirty="0">
                <a:solidFill>
                  <a:schemeClr val="bg1"/>
                </a:solidFill>
                <a:latin typeface="Arial" panose="020B0604020202090204" pitchFamily="34" charset="0"/>
                <a:ea typeface="思源黑体 CN Regular" panose="020B0500000000000000" pitchFamily="34" charset="-122"/>
                <a:sym typeface="Arial" panose="020B0604020202090204" pitchFamily="34" charset="0"/>
              </a:rPr>
              <a:t>XXXX</a:t>
            </a:r>
            <a:endParaRPr lang="zh-CN" altLang="en-US" sz="2000" dirty="0">
              <a:solidFill>
                <a:schemeClr val="bg1"/>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12" name="等腰三角形 11"/>
          <p:cNvSpPr/>
          <p:nvPr/>
        </p:nvSpPr>
        <p:spPr>
          <a:xfrm flipV="1">
            <a:off x="5916353" y="5021121"/>
            <a:ext cx="359294" cy="20660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cxnSp>
        <p:nvCxnSpPr>
          <p:cNvPr id="53" name="直接连接符 52"/>
          <p:cNvCxnSpPr/>
          <p:nvPr/>
        </p:nvCxnSpPr>
        <p:spPr>
          <a:xfrm>
            <a:off x="7729311" y="3621424"/>
            <a:ext cx="2543402"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40979" y="154419"/>
            <a:ext cx="1630301" cy="1475851"/>
          </a:xfrm>
          <a:prstGeom prst="rect">
            <a:avLst/>
          </a:prstGeom>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1000"/>
                                        <p:tgtEl>
                                          <p:spTgt spid="45"/>
                                        </p:tgtEl>
                                      </p:cBhvr>
                                    </p:animEffect>
                                  </p:childTnLst>
                                </p:cTn>
                              </p:par>
                              <p:par>
                                <p:cTn id="11" presetID="10" presetClass="entr" presetSubtype="0" fill="hold" grpId="0" nodeType="withEffect">
                                  <p:stCondLst>
                                    <p:cond delay="1250"/>
                                  </p:stCondLst>
                                  <p:iterate type="lt">
                                    <p:tmPct val="10000"/>
                                  </p:iterate>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22" presetClass="entr" presetSubtype="2" fill="hold" nodeType="withEffect">
                                  <p:stCondLst>
                                    <p:cond delay="1500"/>
                                  </p:stCondLst>
                                  <p:childTnLst>
                                    <p:set>
                                      <p:cBhvr>
                                        <p:cTn id="18" dur="1" fill="hold">
                                          <p:stCondLst>
                                            <p:cond delay="0"/>
                                          </p:stCondLst>
                                        </p:cTn>
                                        <p:tgtEl>
                                          <p:spTgt spid="53"/>
                                        </p:tgtEl>
                                        <p:attrNameLst>
                                          <p:attrName>style.visibility</p:attrName>
                                        </p:attrNameLst>
                                      </p:cBhvr>
                                      <p:to>
                                        <p:strVal val="visible"/>
                                      </p:to>
                                    </p:set>
                                    <p:animEffect transition="in" filter="wipe(right)">
                                      <p:cBhvr>
                                        <p:cTn id="19" dur="500"/>
                                        <p:tgtEl>
                                          <p:spTgt spid="53"/>
                                        </p:tgtEl>
                                      </p:cBhvr>
                                    </p:animEffect>
                                  </p:childTnLst>
                                </p:cTn>
                              </p:par>
                              <p:par>
                                <p:cTn id="20" presetID="22" presetClass="entr" presetSubtype="8" fill="hold" nodeType="withEffect">
                                  <p:stCondLst>
                                    <p:cond delay="150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par>
                                <p:cTn id="23" presetID="16" presetClass="entr" presetSubtype="37" fill="hold" grpId="0" nodeType="withEffect">
                                  <p:stCondLst>
                                    <p:cond delay="2000"/>
                                  </p:stCondLst>
                                  <p:iterate type="lt">
                                    <p:tmPct val="10000"/>
                                  </p:iterate>
                                  <p:childTnLst>
                                    <p:set>
                                      <p:cBhvr>
                                        <p:cTn id="24" dur="1" fill="hold">
                                          <p:stCondLst>
                                            <p:cond delay="0"/>
                                          </p:stCondLst>
                                        </p:cTn>
                                        <p:tgtEl>
                                          <p:spTgt spid="50"/>
                                        </p:tgtEl>
                                        <p:attrNameLst>
                                          <p:attrName>style.visibility</p:attrName>
                                        </p:attrNameLst>
                                      </p:cBhvr>
                                      <p:to>
                                        <p:strVal val="visible"/>
                                      </p:to>
                                    </p:set>
                                    <p:animEffect transition="in" filter="barn(outVertical)">
                                      <p:cBhvr>
                                        <p:cTn id="25" dur="500"/>
                                        <p:tgtEl>
                                          <p:spTgt spid="50"/>
                                        </p:tgtEl>
                                      </p:cBhvr>
                                    </p:animEffect>
                                  </p:childTnLst>
                                </p:cTn>
                              </p:par>
                              <p:par>
                                <p:cTn id="26" presetID="47" presetClass="entr" presetSubtype="0" fill="hold" grpId="0" nodeType="withEffect">
                                  <p:stCondLst>
                                    <p:cond delay="25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3" grpId="0" animBg="1"/>
      <p:bldP spid="35" grpId="0"/>
      <p:bldP spid="47" grpId="0"/>
      <p:bldP spid="50" grpId="0"/>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084"/>
          <p:cNvSpPr>
            <a:spLocks noChangeArrowheads="1"/>
          </p:cNvSpPr>
          <p:nvPr/>
        </p:nvSpPr>
        <p:spPr bwMode="auto">
          <a:xfrm>
            <a:off x="5352206" y="1933450"/>
            <a:ext cx="1526059" cy="379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50800" tIns="50800" rIns="50800" bIns="50800" anchor="ctr">
            <a:spAutoFit/>
          </a:bodyPr>
          <a:lstStyle/>
          <a:p>
            <a:r>
              <a:rPr lang="zh-CN" altLang="en-US" b="1" dirty="0">
                <a:latin typeface="Arial" panose="020B0604020202090204" pitchFamily="34" charset="0"/>
                <a:ea typeface="思源黑体 CN Regular" panose="020B0500000000000000" pitchFamily="34" charset="-122"/>
                <a:cs typeface="+mn-ea"/>
                <a:sym typeface="Arial" panose="020B0604020202090204" pitchFamily="34" charset="0"/>
              </a:rPr>
              <a:t>输入您的标题</a:t>
            </a:r>
            <a:endParaRPr lang="zh-CN" altLang="en-US" b="1"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6" name="Shape 1088"/>
          <p:cNvSpPr>
            <a:spLocks noChangeArrowheads="1"/>
          </p:cNvSpPr>
          <p:nvPr/>
        </p:nvSpPr>
        <p:spPr bwMode="auto">
          <a:xfrm>
            <a:off x="5352206" y="2313041"/>
            <a:ext cx="5624331" cy="1673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50800" tIns="50800" rIns="50800" bIns="50800">
            <a:spAutoFit/>
          </a:bodyPr>
          <a:lstStyle/>
          <a:p>
            <a:pPr algn="just">
              <a:lnSpc>
                <a:spcPct val="150000"/>
              </a:lnSpc>
            </a:pPr>
            <a:r>
              <a:rPr lang="zh-CN" altLang="en-US" sz="1200" dirty="0">
                <a:latin typeface="Arial" panose="020B0604020202090204" pitchFamily="34" charset="0"/>
                <a:ea typeface="思源黑体 CN Regular" panose="020B0500000000000000" pitchFamily="34" charset="-122"/>
                <a:sym typeface="Arial" panose="020B0604020202090204" pitchFamily="34" charset="0"/>
              </a:rPr>
              <a:t>请在此处添加详细描述文本，尽量与标题文本语言风格相符合请在此处添加详细描述文本，尽量与标题文本语言风格相符合请在此处添加详细描述文本，尽量与标题文本语言风格相符合</a:t>
            </a:r>
            <a:endParaRPr lang="zh-CN" altLang="en-US" sz="1200" dirty="0">
              <a:latin typeface="Arial" panose="020B0604020202090204" pitchFamily="34" charset="0"/>
              <a:ea typeface="思源黑体 CN Regular" panose="020B0500000000000000" pitchFamily="34" charset="-122"/>
              <a:sym typeface="Arial" panose="020B0604020202090204" pitchFamily="34" charset="0"/>
            </a:endParaRPr>
          </a:p>
          <a:p>
            <a:pPr algn="just">
              <a:lnSpc>
                <a:spcPct val="150000"/>
              </a:lnSpc>
            </a:pPr>
            <a:endParaRPr lang="zh-CN" altLang="en-US" sz="1200" dirty="0">
              <a:latin typeface="Arial" panose="020B0604020202090204" pitchFamily="34" charset="0"/>
              <a:ea typeface="思源黑体 CN Regular" panose="020B0500000000000000" pitchFamily="34" charset="-122"/>
              <a:sym typeface="Arial" panose="020B0604020202090204" pitchFamily="34" charset="0"/>
            </a:endParaRPr>
          </a:p>
          <a:p>
            <a:pPr algn="just">
              <a:lnSpc>
                <a:spcPct val="150000"/>
              </a:lnSpc>
            </a:pPr>
            <a:endParaRPr lang="zh-CN" altLang="en-US" sz="1200" dirty="0">
              <a:latin typeface="Arial" panose="020B0604020202090204" pitchFamily="34" charset="0"/>
              <a:ea typeface="思源黑体 CN Regular" panose="020B0500000000000000" pitchFamily="34" charset="-122"/>
              <a:sym typeface="Arial" panose="020B0604020202090204" pitchFamily="34" charset="0"/>
            </a:endParaRPr>
          </a:p>
          <a:p>
            <a:pPr>
              <a:lnSpc>
                <a:spcPct val="120000"/>
              </a:lnSpc>
            </a:pPr>
            <a:endParaRPr lang="zh-CN" altLang="en-US" sz="1100"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7" name="Shape 1089"/>
          <p:cNvSpPr/>
          <p:nvPr/>
        </p:nvSpPr>
        <p:spPr>
          <a:xfrm>
            <a:off x="5362253" y="3772938"/>
            <a:ext cx="316570" cy="258692"/>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tx1"/>
          </a:solidFill>
          <a:ln w="12700">
            <a:miter lim="400000"/>
          </a:ln>
        </p:spPr>
        <p:txBody>
          <a:bodyPr lIns="45719" rIns="45719" anchor="ctr"/>
          <a:lstStyle/>
          <a:p>
            <a:pPr algn="ctr" defTabSz="438785" eaLnBrk="1" fontAlgn="auto">
              <a:spcBef>
                <a:spcPts val="0"/>
              </a:spcBef>
              <a:spcAft>
                <a:spcPts val="0"/>
              </a:spcAft>
              <a:defRPr sz="3000">
                <a:solidFill>
                  <a:srgbClr val="FFFFFF"/>
                </a:solidFill>
                <a:effectLst>
                  <a:outerShdw blurRad="38100" dist="12700" dir="5400000" rotWithShape="0">
                    <a:srgbClr val="000000">
                      <a:alpha val="50000"/>
                    </a:srgbClr>
                  </a:outerShdw>
                </a:effectLst>
                <a:latin typeface="Arial" panose="020B0604020202090204"/>
                <a:ea typeface="Arial" panose="020B0604020202090204"/>
                <a:cs typeface="Arial" panose="020B0604020202090204"/>
                <a:sym typeface="Arial" panose="020B0604020202090204"/>
              </a:defRPr>
            </a:pPr>
            <a:endParaRPr sz="2000" kern="0" dirty="0">
              <a:effectLst>
                <a:outerShdw blurRad="38100" dist="12700" dir="5400000" rotWithShape="0">
                  <a:srgbClr val="000000">
                    <a:alpha val="50000"/>
                  </a:srgbClr>
                </a:outerShdw>
              </a:effectLst>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8" name="Shape 1090"/>
          <p:cNvSpPr/>
          <p:nvPr/>
        </p:nvSpPr>
        <p:spPr>
          <a:xfrm>
            <a:off x="5362253" y="4509291"/>
            <a:ext cx="316570" cy="287632"/>
          </a:xfrm>
          <a:custGeom>
            <a:avLst/>
            <a:gdLst/>
            <a:ahLst/>
            <a:cxnLst>
              <a:cxn ang="0">
                <a:pos x="wd2" y="hd2"/>
              </a:cxn>
              <a:cxn ang="5400000">
                <a:pos x="wd2" y="hd2"/>
              </a:cxn>
              <a:cxn ang="10800000">
                <a:pos x="wd2" y="hd2"/>
              </a:cxn>
              <a:cxn ang="16200000">
                <a:pos x="wd2" y="hd2"/>
              </a:cxn>
            </a:cxnLst>
            <a:rect l="0" t="0" r="r" b="b"/>
            <a:pathLst>
              <a:path w="21600" h="21600" extrusionOk="0">
                <a:moveTo>
                  <a:pt x="20618" y="11880"/>
                </a:moveTo>
                <a:cubicBezTo>
                  <a:pt x="20618" y="12476"/>
                  <a:pt x="20178" y="12960"/>
                  <a:pt x="19636" y="12960"/>
                </a:cubicBezTo>
                <a:lnTo>
                  <a:pt x="19636" y="8640"/>
                </a:lnTo>
                <a:cubicBezTo>
                  <a:pt x="20178" y="8640"/>
                  <a:pt x="20618" y="9124"/>
                  <a:pt x="20618" y="9720"/>
                </a:cubicBezTo>
                <a:cubicBezTo>
                  <a:pt x="20618" y="9720"/>
                  <a:pt x="20618" y="11880"/>
                  <a:pt x="20618" y="11880"/>
                </a:cubicBezTo>
                <a:close/>
                <a:moveTo>
                  <a:pt x="18655" y="19980"/>
                </a:moveTo>
                <a:cubicBezTo>
                  <a:pt x="18655" y="20279"/>
                  <a:pt x="18434" y="20520"/>
                  <a:pt x="18164" y="20520"/>
                </a:cubicBezTo>
                <a:cubicBezTo>
                  <a:pt x="17893" y="20520"/>
                  <a:pt x="17673" y="20279"/>
                  <a:pt x="17673" y="19980"/>
                </a:cubicBezTo>
                <a:lnTo>
                  <a:pt x="17673" y="1620"/>
                </a:lnTo>
                <a:cubicBezTo>
                  <a:pt x="17673" y="1322"/>
                  <a:pt x="17893" y="1080"/>
                  <a:pt x="18164" y="1080"/>
                </a:cubicBezTo>
                <a:cubicBezTo>
                  <a:pt x="18434" y="1080"/>
                  <a:pt x="18655" y="1322"/>
                  <a:pt x="18655" y="1620"/>
                </a:cubicBezTo>
                <a:cubicBezTo>
                  <a:pt x="18655" y="1620"/>
                  <a:pt x="18655" y="19980"/>
                  <a:pt x="18655" y="19980"/>
                </a:cubicBezTo>
                <a:close/>
                <a:moveTo>
                  <a:pt x="16691" y="18404"/>
                </a:moveTo>
                <a:lnTo>
                  <a:pt x="2944" y="13512"/>
                </a:lnTo>
                <a:cubicBezTo>
                  <a:pt x="2944" y="13508"/>
                  <a:pt x="2945" y="13504"/>
                  <a:pt x="2945" y="13500"/>
                </a:cubicBezTo>
                <a:lnTo>
                  <a:pt x="2945" y="8100"/>
                </a:lnTo>
                <a:cubicBezTo>
                  <a:pt x="2945" y="8096"/>
                  <a:pt x="2944" y="8093"/>
                  <a:pt x="2944" y="8089"/>
                </a:cubicBezTo>
                <a:lnTo>
                  <a:pt x="16691" y="3197"/>
                </a:lnTo>
                <a:cubicBezTo>
                  <a:pt x="16691" y="3197"/>
                  <a:pt x="16691" y="18404"/>
                  <a:pt x="16691" y="18404"/>
                </a:cubicBezTo>
                <a:close/>
                <a:moveTo>
                  <a:pt x="12480" y="18725"/>
                </a:moveTo>
                <a:cubicBezTo>
                  <a:pt x="12316" y="19294"/>
                  <a:pt x="11764" y="19608"/>
                  <a:pt x="11247" y="19428"/>
                </a:cubicBezTo>
                <a:lnTo>
                  <a:pt x="6102" y="17625"/>
                </a:lnTo>
                <a:cubicBezTo>
                  <a:pt x="5585" y="17444"/>
                  <a:pt x="5299" y="16837"/>
                  <a:pt x="5464" y="16269"/>
                </a:cubicBezTo>
                <a:lnTo>
                  <a:pt x="5654" y="15610"/>
                </a:lnTo>
                <a:lnTo>
                  <a:pt x="12661" y="18104"/>
                </a:lnTo>
                <a:cubicBezTo>
                  <a:pt x="12661" y="18104"/>
                  <a:pt x="12480" y="18725"/>
                  <a:pt x="12480" y="18725"/>
                </a:cubicBezTo>
                <a:close/>
                <a:moveTo>
                  <a:pt x="1964" y="13500"/>
                </a:moveTo>
                <a:lnTo>
                  <a:pt x="982" y="13500"/>
                </a:lnTo>
                <a:lnTo>
                  <a:pt x="982" y="8100"/>
                </a:lnTo>
                <a:lnTo>
                  <a:pt x="1964" y="8100"/>
                </a:lnTo>
                <a:cubicBezTo>
                  <a:pt x="1964" y="8100"/>
                  <a:pt x="1964" y="13500"/>
                  <a:pt x="1964" y="13500"/>
                </a:cubicBezTo>
                <a:close/>
                <a:moveTo>
                  <a:pt x="19636" y="7560"/>
                </a:moveTo>
                <a:lnTo>
                  <a:pt x="19636" y="1620"/>
                </a:lnTo>
                <a:cubicBezTo>
                  <a:pt x="19636" y="725"/>
                  <a:pt x="18977" y="0"/>
                  <a:pt x="18164" y="0"/>
                </a:cubicBezTo>
                <a:cubicBezTo>
                  <a:pt x="17350" y="0"/>
                  <a:pt x="16691" y="725"/>
                  <a:pt x="16691" y="1620"/>
                </a:cubicBezTo>
                <a:lnTo>
                  <a:pt x="16691" y="2062"/>
                </a:lnTo>
                <a:lnTo>
                  <a:pt x="2411" y="7144"/>
                </a:lnTo>
                <a:cubicBezTo>
                  <a:pt x="2276" y="7067"/>
                  <a:pt x="2126" y="7020"/>
                  <a:pt x="1964" y="7020"/>
                </a:cubicBezTo>
                <a:lnTo>
                  <a:pt x="982" y="7020"/>
                </a:lnTo>
                <a:cubicBezTo>
                  <a:pt x="440" y="7020"/>
                  <a:pt x="0" y="7504"/>
                  <a:pt x="0" y="8100"/>
                </a:cubicBezTo>
                <a:lnTo>
                  <a:pt x="0" y="13500"/>
                </a:lnTo>
                <a:cubicBezTo>
                  <a:pt x="0" y="14097"/>
                  <a:pt x="440" y="14580"/>
                  <a:pt x="982" y="14580"/>
                </a:cubicBezTo>
                <a:lnTo>
                  <a:pt x="1964" y="14580"/>
                </a:lnTo>
                <a:cubicBezTo>
                  <a:pt x="2126" y="14580"/>
                  <a:pt x="2276" y="14533"/>
                  <a:pt x="2411" y="14457"/>
                </a:cubicBezTo>
                <a:lnTo>
                  <a:pt x="4720" y="15278"/>
                </a:lnTo>
                <a:lnTo>
                  <a:pt x="4529" y="15941"/>
                </a:lnTo>
                <a:cubicBezTo>
                  <a:pt x="4199" y="17078"/>
                  <a:pt x="4770" y="18292"/>
                  <a:pt x="5803" y="18654"/>
                </a:cubicBezTo>
                <a:lnTo>
                  <a:pt x="10949" y="20456"/>
                </a:lnTo>
                <a:cubicBezTo>
                  <a:pt x="11983" y="20819"/>
                  <a:pt x="13087" y="20190"/>
                  <a:pt x="13416" y="19053"/>
                </a:cubicBezTo>
                <a:lnTo>
                  <a:pt x="13595" y="18437"/>
                </a:lnTo>
                <a:lnTo>
                  <a:pt x="16691" y="19538"/>
                </a:lnTo>
                <a:lnTo>
                  <a:pt x="16691" y="19980"/>
                </a:lnTo>
                <a:cubicBezTo>
                  <a:pt x="16691" y="20875"/>
                  <a:pt x="17350" y="21600"/>
                  <a:pt x="18164" y="21600"/>
                </a:cubicBezTo>
                <a:cubicBezTo>
                  <a:pt x="18977" y="21600"/>
                  <a:pt x="19636" y="20875"/>
                  <a:pt x="19636" y="19980"/>
                </a:cubicBezTo>
                <a:lnTo>
                  <a:pt x="19636" y="14040"/>
                </a:lnTo>
                <a:cubicBezTo>
                  <a:pt x="20721" y="14040"/>
                  <a:pt x="21600" y="13073"/>
                  <a:pt x="21600" y="11880"/>
                </a:cubicBezTo>
                <a:lnTo>
                  <a:pt x="21600" y="9720"/>
                </a:lnTo>
                <a:cubicBezTo>
                  <a:pt x="21600" y="8527"/>
                  <a:pt x="20721" y="7560"/>
                  <a:pt x="19636" y="7560"/>
                </a:cubicBezTo>
              </a:path>
            </a:pathLst>
          </a:custGeom>
          <a:solidFill>
            <a:schemeClr val="tx1"/>
          </a:solidFill>
          <a:ln w="12700">
            <a:miter lim="400000"/>
          </a:ln>
        </p:spPr>
        <p:txBody>
          <a:bodyPr lIns="45719" rIns="45719" anchor="ctr"/>
          <a:lstStyle/>
          <a:p>
            <a:pPr algn="ctr" defTabSz="438785" eaLnBrk="1" fontAlgn="auto">
              <a:spcBef>
                <a:spcPts val="0"/>
              </a:spcBef>
              <a:spcAft>
                <a:spcPts val="0"/>
              </a:spcAft>
              <a:defRPr sz="3000">
                <a:solidFill>
                  <a:srgbClr val="FFFFFF"/>
                </a:solidFill>
                <a:effectLst>
                  <a:outerShdw blurRad="38100" dist="12700" dir="5400000" rotWithShape="0">
                    <a:srgbClr val="000000">
                      <a:alpha val="50000"/>
                    </a:srgbClr>
                  </a:outerShdw>
                </a:effectLst>
                <a:latin typeface="Arial" panose="020B0604020202090204"/>
                <a:ea typeface="Arial" panose="020B0604020202090204"/>
                <a:cs typeface="Arial" panose="020B0604020202090204"/>
                <a:sym typeface="Arial" panose="020B0604020202090204"/>
              </a:defRPr>
            </a:pPr>
            <a:endParaRPr sz="2000" kern="0" dirty="0">
              <a:effectLst>
                <a:outerShdw blurRad="38100" dist="12700" dir="5400000" rotWithShape="0">
                  <a:srgbClr val="000000">
                    <a:alpha val="50000"/>
                  </a:srgbClr>
                </a:outerShdw>
              </a:effectLst>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9" name="Shape 1091"/>
          <p:cNvSpPr/>
          <p:nvPr/>
        </p:nvSpPr>
        <p:spPr>
          <a:xfrm>
            <a:off x="5362253" y="5232154"/>
            <a:ext cx="316570" cy="315692"/>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tx1"/>
          </a:solidFill>
          <a:ln w="12700">
            <a:miter lim="400000"/>
          </a:ln>
        </p:spPr>
        <p:txBody>
          <a:bodyPr lIns="45719" rIns="45719" anchor="ctr"/>
          <a:lstStyle/>
          <a:p>
            <a:pPr algn="ctr" defTabSz="438785" eaLnBrk="1" fontAlgn="auto">
              <a:spcBef>
                <a:spcPts val="0"/>
              </a:spcBef>
              <a:spcAft>
                <a:spcPts val="0"/>
              </a:spcAft>
              <a:defRPr sz="3000">
                <a:solidFill>
                  <a:srgbClr val="FFFFFF"/>
                </a:solidFill>
                <a:effectLst>
                  <a:outerShdw blurRad="38100" dist="12700" dir="5400000" rotWithShape="0">
                    <a:srgbClr val="000000">
                      <a:alpha val="50000"/>
                    </a:srgbClr>
                  </a:outerShdw>
                </a:effectLst>
                <a:latin typeface="Arial" panose="020B0604020202090204"/>
                <a:ea typeface="Arial" panose="020B0604020202090204"/>
                <a:cs typeface="Arial" panose="020B0604020202090204"/>
                <a:sym typeface="Arial" panose="020B0604020202090204"/>
              </a:defRPr>
            </a:pPr>
            <a:endParaRPr sz="2000" kern="0" dirty="0">
              <a:effectLst>
                <a:outerShdw blurRad="38100" dist="12700" dir="5400000" rotWithShape="0">
                  <a:srgbClr val="000000">
                    <a:alpha val="50000"/>
                  </a:srgbClr>
                </a:outerShdw>
              </a:effectLst>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10" name="Shape 1092"/>
          <p:cNvSpPr>
            <a:spLocks noChangeArrowheads="1"/>
          </p:cNvSpPr>
          <p:nvPr/>
        </p:nvSpPr>
        <p:spPr bwMode="auto">
          <a:xfrm>
            <a:off x="6123220" y="3647935"/>
            <a:ext cx="4853317" cy="90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50800" tIns="50800" rIns="50800" bIns="50800">
            <a:spAutoFit/>
          </a:bodyPr>
          <a:lstStyle/>
          <a:p>
            <a:pPr algn="just">
              <a:lnSpc>
                <a:spcPct val="150000"/>
              </a:lnSpc>
            </a:pPr>
            <a:r>
              <a:rPr lang="zh-CN" altLang="en-US" sz="1200" dirty="0">
                <a:latin typeface="Arial" panose="020B0604020202090204" pitchFamily="34" charset="0"/>
                <a:ea typeface="思源黑体 CN Regular" panose="020B0500000000000000" pitchFamily="34" charset="-122"/>
                <a:sym typeface="Arial" panose="020B0604020202090204" pitchFamily="34" charset="0"/>
              </a:rPr>
              <a:t>请在此处添加详细描述文本，尽量与标题文本语言风格相符合请在此处添加详细描述文本，尽量与标题文本语言风格相符合</a:t>
            </a:r>
            <a:endParaRPr lang="zh-CN" altLang="en-US" sz="1200" dirty="0">
              <a:latin typeface="Arial" panose="020B0604020202090204" pitchFamily="34" charset="0"/>
              <a:ea typeface="思源黑体 CN Regular" panose="020B0500000000000000" pitchFamily="34" charset="-122"/>
              <a:sym typeface="Arial" panose="020B0604020202090204" pitchFamily="34" charset="0"/>
            </a:endParaRPr>
          </a:p>
          <a:p>
            <a:pPr algn="just">
              <a:lnSpc>
                <a:spcPct val="150000"/>
              </a:lnSpc>
            </a:pPr>
            <a:endParaRPr lang="zh-CN" altLang="en-US" sz="12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1" name="Shape 1092"/>
          <p:cNvSpPr>
            <a:spLocks noChangeArrowheads="1"/>
          </p:cNvSpPr>
          <p:nvPr/>
        </p:nvSpPr>
        <p:spPr bwMode="auto">
          <a:xfrm>
            <a:off x="6123220" y="4384828"/>
            <a:ext cx="4853317" cy="90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50800" tIns="50800" rIns="50800" bIns="50800">
            <a:spAutoFit/>
          </a:bodyPr>
          <a:lstStyle/>
          <a:p>
            <a:pPr algn="just">
              <a:lnSpc>
                <a:spcPct val="150000"/>
              </a:lnSpc>
            </a:pPr>
            <a:r>
              <a:rPr lang="zh-CN" altLang="en-US" sz="1200" dirty="0">
                <a:latin typeface="Arial" panose="020B0604020202090204" pitchFamily="34" charset="0"/>
                <a:ea typeface="思源黑体 CN Regular" panose="020B0500000000000000" pitchFamily="34" charset="-122"/>
                <a:sym typeface="Arial" panose="020B0604020202090204" pitchFamily="34" charset="0"/>
              </a:rPr>
              <a:t>请在此处添加详细描述文本，尽量与标题文本语言风格相符合请在此处添加详细描述文本，尽量与标题文本语言风格相符合</a:t>
            </a:r>
            <a:endParaRPr lang="zh-CN" altLang="en-US" sz="1200" dirty="0">
              <a:latin typeface="Arial" panose="020B0604020202090204" pitchFamily="34" charset="0"/>
              <a:ea typeface="思源黑体 CN Regular" panose="020B0500000000000000" pitchFamily="34" charset="-122"/>
              <a:sym typeface="Arial" panose="020B0604020202090204" pitchFamily="34" charset="0"/>
            </a:endParaRPr>
          </a:p>
          <a:p>
            <a:pPr algn="just">
              <a:lnSpc>
                <a:spcPct val="150000"/>
              </a:lnSpc>
            </a:pPr>
            <a:endParaRPr lang="zh-CN" altLang="en-US" sz="12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2" name="Shape 1092"/>
          <p:cNvSpPr>
            <a:spLocks noChangeArrowheads="1"/>
          </p:cNvSpPr>
          <p:nvPr/>
        </p:nvSpPr>
        <p:spPr bwMode="auto">
          <a:xfrm>
            <a:off x="6123220" y="5121721"/>
            <a:ext cx="4853317" cy="90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50800" tIns="50800" rIns="50800" bIns="50800">
            <a:spAutoFit/>
          </a:bodyPr>
          <a:lstStyle/>
          <a:p>
            <a:pPr algn="just">
              <a:lnSpc>
                <a:spcPct val="150000"/>
              </a:lnSpc>
            </a:pPr>
            <a:r>
              <a:rPr lang="zh-CN" altLang="en-US" sz="1200" dirty="0">
                <a:latin typeface="Arial" panose="020B0604020202090204" pitchFamily="34" charset="0"/>
                <a:ea typeface="思源黑体 CN Regular" panose="020B0500000000000000" pitchFamily="34" charset="-122"/>
                <a:sym typeface="Arial" panose="020B0604020202090204" pitchFamily="34" charset="0"/>
              </a:rPr>
              <a:t>请在此处添加详细描述文本，尽量与标题文本语言风格相符合请在此处添加详细描述文本，尽量与标题文本语言风格相符合</a:t>
            </a:r>
            <a:endParaRPr lang="zh-CN" altLang="en-US" sz="1200" dirty="0">
              <a:latin typeface="Arial" panose="020B0604020202090204" pitchFamily="34" charset="0"/>
              <a:ea typeface="思源黑体 CN Regular" panose="020B0500000000000000" pitchFamily="34" charset="-122"/>
              <a:sym typeface="Arial" panose="020B0604020202090204" pitchFamily="34" charset="0"/>
            </a:endParaRPr>
          </a:p>
          <a:p>
            <a:pPr algn="just">
              <a:lnSpc>
                <a:spcPct val="150000"/>
              </a:lnSpc>
            </a:pPr>
            <a:endParaRPr lang="zh-CN" altLang="en-US" sz="1200" dirty="0">
              <a:latin typeface="Arial" panose="020B0604020202090204" pitchFamily="34" charset="0"/>
              <a:ea typeface="思源黑体 CN Regular" panose="020B0500000000000000" pitchFamily="34" charset="-122"/>
              <a:sym typeface="Arial" panose="020B0604020202090204" pitchFamily="34" charset="0"/>
            </a:endParaRPr>
          </a:p>
        </p:txBody>
      </p:sp>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5186" r="19900"/>
          <a:stretch>
            <a:fillRect/>
          </a:stretch>
        </p:blipFill>
        <p:spPr>
          <a:xfrm>
            <a:off x="929767" y="1933451"/>
            <a:ext cx="3831612" cy="3831612"/>
          </a:xfrm>
          <a:prstGeom prst="rect">
            <a:avLst/>
          </a:prstGeom>
        </p:spPr>
      </p:pic>
      <p:grpSp>
        <p:nvGrpSpPr>
          <p:cNvPr id="13" name="组合 12"/>
          <p:cNvGrpSpPr/>
          <p:nvPr/>
        </p:nvGrpSpPr>
        <p:grpSpPr>
          <a:xfrm>
            <a:off x="530771" y="416625"/>
            <a:ext cx="2727541" cy="690854"/>
            <a:chOff x="530771" y="416625"/>
            <a:chExt cx="2727541" cy="690854"/>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r="62661"/>
            <a:stretch>
              <a:fillRect/>
            </a:stretch>
          </p:blipFill>
          <p:spPr>
            <a:xfrm>
              <a:off x="530771" y="416625"/>
              <a:ext cx="773879" cy="690854"/>
            </a:xfrm>
            <a:prstGeom prst="rect">
              <a:avLst/>
            </a:prstGeom>
          </p:spPr>
        </p:pic>
        <p:sp>
          <p:nvSpPr>
            <p:cNvPr id="15" name="文本框 14"/>
            <p:cNvSpPr txBox="1"/>
            <p:nvPr/>
          </p:nvSpPr>
          <p:spPr>
            <a:xfrm>
              <a:off x="1033272" y="577386"/>
              <a:ext cx="2225040" cy="369332"/>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endParaRPr>
            </a:p>
          </p:txBody>
        </p:sp>
      </p:gr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7003" y="157810"/>
            <a:ext cx="1043152" cy="944327"/>
          </a:xfrm>
          <a:prstGeom prst="rect">
            <a:avLst/>
          </a:prstGeom>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795695" y="1874060"/>
            <a:ext cx="3267413" cy="4147101"/>
            <a:chOff x="795695" y="1874060"/>
            <a:chExt cx="3267413" cy="4147101"/>
          </a:xfrm>
        </p:grpSpPr>
        <p:sp>
          <p:nvSpPr>
            <p:cNvPr id="6" name="AutoShape 3"/>
            <p:cNvSpPr/>
            <p:nvPr/>
          </p:nvSpPr>
          <p:spPr bwMode="auto">
            <a:xfrm>
              <a:off x="795695" y="1874060"/>
              <a:ext cx="3267413" cy="4147101"/>
            </a:xfrm>
            <a:custGeom>
              <a:avLst/>
              <a:gdLst>
                <a:gd name="T0" fmla="*/ 1856 w 19952"/>
                <a:gd name="T1" fmla="*/ 0 h 21600"/>
                <a:gd name="T2" fmla="*/ 0 w 19952"/>
                <a:gd name="T3" fmla="*/ 1583 h 21600"/>
                <a:gd name="T4" fmla="*/ 0 w 19952"/>
                <a:gd name="T5" fmla="*/ 20017 h 21600"/>
                <a:gd name="T6" fmla="*/ 1856 w 19952"/>
                <a:gd name="T7" fmla="*/ 21600 h 21600"/>
                <a:gd name="T8" fmla="*/ 18096 w 19952"/>
                <a:gd name="T9" fmla="*/ 21600 h 21600"/>
                <a:gd name="T10" fmla="*/ 19952 w 19952"/>
                <a:gd name="T11" fmla="*/ 20017 h 21600"/>
                <a:gd name="T12" fmla="*/ 19952 w 19952"/>
                <a:gd name="T13" fmla="*/ 6957 h 21600"/>
                <a:gd name="T14" fmla="*/ 21600 w 19952"/>
                <a:gd name="T15" fmla="*/ 6098 h 21600"/>
                <a:gd name="T16" fmla="*/ 19952 w 19952"/>
                <a:gd name="T17" fmla="*/ 5240 h 21600"/>
                <a:gd name="T18" fmla="*/ 19952 w 19952"/>
                <a:gd name="T19" fmla="*/ 1583 h 21600"/>
                <a:gd name="T20" fmla="*/ 18096 w 19952"/>
                <a:gd name="T21" fmla="*/ 0 h 21600"/>
                <a:gd name="T22" fmla="*/ 1856 w 19952"/>
                <a:gd name="T23" fmla="*/ 0 h 21600"/>
                <a:gd name="T24" fmla="*/ 1856 w 19952"/>
                <a:gd name="T25"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952" h="21600">
                  <a:moveTo>
                    <a:pt x="1856" y="0"/>
                  </a:moveTo>
                  <a:cubicBezTo>
                    <a:pt x="831" y="0"/>
                    <a:pt x="0" y="709"/>
                    <a:pt x="0" y="1583"/>
                  </a:cubicBezTo>
                  <a:lnTo>
                    <a:pt x="0" y="20017"/>
                  </a:lnTo>
                  <a:cubicBezTo>
                    <a:pt x="0" y="20891"/>
                    <a:pt x="831" y="21600"/>
                    <a:pt x="1856" y="21600"/>
                  </a:cubicBezTo>
                  <a:lnTo>
                    <a:pt x="18096" y="21600"/>
                  </a:lnTo>
                  <a:cubicBezTo>
                    <a:pt x="19121" y="21600"/>
                    <a:pt x="19952" y="20891"/>
                    <a:pt x="19952" y="20017"/>
                  </a:cubicBezTo>
                  <a:lnTo>
                    <a:pt x="19952" y="6957"/>
                  </a:lnTo>
                  <a:lnTo>
                    <a:pt x="21600" y="6098"/>
                  </a:lnTo>
                  <a:lnTo>
                    <a:pt x="19952" y="5240"/>
                  </a:lnTo>
                  <a:lnTo>
                    <a:pt x="19952" y="1583"/>
                  </a:lnTo>
                  <a:cubicBezTo>
                    <a:pt x="19952" y="709"/>
                    <a:pt x="19121" y="0"/>
                    <a:pt x="18096" y="0"/>
                  </a:cubicBezTo>
                  <a:lnTo>
                    <a:pt x="1856" y="0"/>
                  </a:lnTo>
                  <a:close/>
                  <a:moveTo>
                    <a:pt x="1856" y="0"/>
                  </a:moveTo>
                </a:path>
              </a:pathLst>
            </a:custGeom>
            <a:noFill/>
            <a:ln w="25400">
              <a:solidFill>
                <a:schemeClr val="tx1"/>
              </a:solidFill>
            </a:ln>
          </p:spPr>
          <p:txBody>
            <a:bodyPr lIns="0" tIns="0" rIns="0" bIns="0"/>
            <a:lstStyle/>
            <a:p>
              <a:endParaRPr lang="en-US" sz="11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9" name="文本框 8"/>
            <p:cNvSpPr txBox="1"/>
            <p:nvPr/>
          </p:nvSpPr>
          <p:spPr>
            <a:xfrm>
              <a:off x="1080556" y="4021936"/>
              <a:ext cx="2697690" cy="1670073"/>
            </a:xfrm>
            <a:prstGeom prst="rect">
              <a:avLst/>
            </a:prstGeom>
            <a:noFill/>
          </p:spPr>
          <p:txBody>
            <a:bodyPr wrap="square" rtlCol="0">
              <a:spAutoFit/>
            </a:bodyPr>
            <a:lstStyle/>
            <a:p>
              <a:pPr algn="ctr">
                <a:lnSpc>
                  <a:spcPct val="150000"/>
                </a:lnSpc>
              </a:pPr>
              <a:r>
                <a:rPr lang="zh-CN" altLang="en-US" sz="1400" dirty="0">
                  <a:latin typeface="Arial" panose="020B0604020202090204" pitchFamily="34" charset="0"/>
                  <a:ea typeface="思源黑体 CN Regular" panose="020B0500000000000000" pitchFamily="34" charset="-122"/>
                  <a:sym typeface="Arial" panose="020B0604020202090204" pitchFamily="34" charset="0"/>
                </a:rPr>
                <a:t>请在此处添加详细描述文本，尽量与标题文本语言风格相符合请在此处添加详细描述文本，尽量与标题文本语言风格相符合</a:t>
              </a:r>
              <a:endParaRPr lang="zh-CN" altLang="en-US" sz="1400" dirty="0">
                <a:latin typeface="Arial" panose="020B0604020202090204" pitchFamily="34" charset="0"/>
                <a:ea typeface="思源黑体 CN Regular" panose="020B0500000000000000" pitchFamily="34" charset="-122"/>
                <a:sym typeface="Arial" panose="020B0604020202090204" pitchFamily="34" charset="0"/>
              </a:endParaRPr>
            </a:p>
            <a:p>
              <a:pPr algn="ctr">
                <a:lnSpc>
                  <a:spcPct val="150000"/>
                </a:lnSpc>
              </a:pPr>
              <a:endParaRPr lang="zh-CN" altLang="en-US" sz="14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0" name="文本框 9"/>
            <p:cNvSpPr txBox="1"/>
            <p:nvPr/>
          </p:nvSpPr>
          <p:spPr>
            <a:xfrm>
              <a:off x="1326452" y="3555341"/>
              <a:ext cx="2205898" cy="369332"/>
            </a:xfrm>
            <a:prstGeom prst="rect">
              <a:avLst/>
            </a:prstGeom>
            <a:noFill/>
          </p:spPr>
          <p:txBody>
            <a:bodyPr wrap="square" rtlCol="0">
              <a:spAutoFit/>
            </a:bodyPr>
            <a:lstStyle/>
            <a:p>
              <a:pPr algn="ctr"/>
              <a:r>
                <a:rPr lang="zh-CN" altLang="en-US" b="1" dirty="0">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b="1"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8" name="椭圆 17"/>
            <p:cNvSpPr/>
            <p:nvPr/>
          </p:nvSpPr>
          <p:spPr>
            <a:xfrm>
              <a:off x="2177941" y="2644215"/>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9" name="椭圆 18"/>
            <p:cNvSpPr/>
            <p:nvPr/>
          </p:nvSpPr>
          <p:spPr>
            <a:xfrm>
              <a:off x="2106330" y="2572604"/>
              <a:ext cx="646143" cy="646143"/>
            </a:xfrm>
            <a:prstGeom prst="ellipse">
              <a:avLst/>
            </a:prstGeom>
            <a:no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20" name="文本框 19"/>
            <p:cNvSpPr txBox="1"/>
            <p:nvPr/>
          </p:nvSpPr>
          <p:spPr>
            <a:xfrm>
              <a:off x="2197607" y="2711009"/>
              <a:ext cx="441146" cy="369332"/>
            </a:xfrm>
            <a:prstGeom prst="rect">
              <a:avLst/>
            </a:prstGeom>
            <a:noFill/>
          </p:spPr>
          <p:txBody>
            <a:bodyPr wrap="none" rtlCol="0">
              <a:spAutoFit/>
            </a:bodyPr>
            <a:lstStyle/>
            <a:p>
              <a:pPr algn="r"/>
              <a:r>
                <a:rPr lang="en-US" altLang="zh-CN" b="1" dirty="0">
                  <a:solidFill>
                    <a:schemeClr val="bg1"/>
                  </a:solidFill>
                  <a:latin typeface="Arial" panose="020B0604020202090204" pitchFamily="34" charset="0"/>
                  <a:ea typeface="思源黑体 CN Regular" panose="020B0500000000000000" pitchFamily="34" charset="-122"/>
                  <a:sym typeface="Arial" panose="020B0604020202090204" pitchFamily="34" charset="0"/>
                </a:rPr>
                <a:t>01</a:t>
              </a:r>
              <a:endParaRPr lang="zh-CN" altLang="en-US" b="1" dirty="0">
                <a:solidFill>
                  <a:schemeClr val="bg1"/>
                </a:solidFill>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28" name="组合 27"/>
          <p:cNvGrpSpPr/>
          <p:nvPr/>
        </p:nvGrpSpPr>
        <p:grpSpPr>
          <a:xfrm>
            <a:off x="4462294" y="1814921"/>
            <a:ext cx="3267413" cy="4147101"/>
            <a:chOff x="4462294" y="1814921"/>
            <a:chExt cx="3267413" cy="4147101"/>
          </a:xfrm>
        </p:grpSpPr>
        <p:sp>
          <p:nvSpPr>
            <p:cNvPr id="7" name="AutoShape 4"/>
            <p:cNvSpPr/>
            <p:nvPr/>
          </p:nvSpPr>
          <p:spPr bwMode="auto">
            <a:xfrm>
              <a:off x="4462294" y="1814921"/>
              <a:ext cx="3267413" cy="4147101"/>
            </a:xfrm>
            <a:custGeom>
              <a:avLst/>
              <a:gdLst>
                <a:gd name="T0" fmla="*/ 1931 w 19952"/>
                <a:gd name="T1" fmla="*/ 0 h 21600"/>
                <a:gd name="T2" fmla="*/ 0 w 19952"/>
                <a:gd name="T3" fmla="*/ 1647 h 21600"/>
                <a:gd name="T4" fmla="*/ 0 w 19952"/>
                <a:gd name="T5" fmla="*/ 19953 h 21600"/>
                <a:gd name="T6" fmla="*/ 1931 w 19952"/>
                <a:gd name="T7" fmla="*/ 21600 h 21600"/>
                <a:gd name="T8" fmla="*/ 18021 w 19952"/>
                <a:gd name="T9" fmla="*/ 21600 h 21600"/>
                <a:gd name="T10" fmla="*/ 19952 w 19952"/>
                <a:gd name="T11" fmla="*/ 19953 h 21600"/>
                <a:gd name="T12" fmla="*/ 19952 w 19952"/>
                <a:gd name="T13" fmla="*/ 6957 h 21600"/>
                <a:gd name="T14" fmla="*/ 21600 w 19952"/>
                <a:gd name="T15" fmla="*/ 6098 h 21600"/>
                <a:gd name="T16" fmla="*/ 19952 w 19952"/>
                <a:gd name="T17" fmla="*/ 5240 h 21600"/>
                <a:gd name="T18" fmla="*/ 19952 w 19952"/>
                <a:gd name="T19" fmla="*/ 1647 h 21600"/>
                <a:gd name="T20" fmla="*/ 18021 w 19952"/>
                <a:gd name="T21" fmla="*/ 0 h 21600"/>
                <a:gd name="T22" fmla="*/ 1931 w 19952"/>
                <a:gd name="T23" fmla="*/ 0 h 21600"/>
                <a:gd name="T24" fmla="*/ 1931 w 19952"/>
                <a:gd name="T25"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952" h="21600">
                  <a:moveTo>
                    <a:pt x="1931" y="0"/>
                  </a:moveTo>
                  <a:cubicBezTo>
                    <a:pt x="865" y="0"/>
                    <a:pt x="0" y="738"/>
                    <a:pt x="0" y="1647"/>
                  </a:cubicBezTo>
                  <a:lnTo>
                    <a:pt x="0" y="19953"/>
                  </a:lnTo>
                  <a:cubicBezTo>
                    <a:pt x="0" y="20862"/>
                    <a:pt x="865" y="21600"/>
                    <a:pt x="1931" y="21600"/>
                  </a:cubicBezTo>
                  <a:lnTo>
                    <a:pt x="18021" y="21600"/>
                  </a:lnTo>
                  <a:cubicBezTo>
                    <a:pt x="19088" y="21600"/>
                    <a:pt x="19952" y="20862"/>
                    <a:pt x="19952" y="19953"/>
                  </a:cubicBezTo>
                  <a:lnTo>
                    <a:pt x="19952" y="6957"/>
                  </a:lnTo>
                  <a:lnTo>
                    <a:pt x="21600" y="6098"/>
                  </a:lnTo>
                  <a:lnTo>
                    <a:pt x="19952" y="5240"/>
                  </a:lnTo>
                  <a:lnTo>
                    <a:pt x="19952" y="1647"/>
                  </a:lnTo>
                  <a:cubicBezTo>
                    <a:pt x="19952" y="738"/>
                    <a:pt x="19088" y="0"/>
                    <a:pt x="18021" y="0"/>
                  </a:cubicBezTo>
                  <a:lnTo>
                    <a:pt x="1931" y="0"/>
                  </a:lnTo>
                  <a:close/>
                  <a:moveTo>
                    <a:pt x="1931" y="0"/>
                  </a:moveTo>
                </a:path>
              </a:pathLst>
            </a:custGeom>
            <a:noFill/>
            <a:ln w="25400">
              <a:solidFill>
                <a:schemeClr val="tx1"/>
              </a:solidFill>
            </a:ln>
          </p:spPr>
          <p:txBody>
            <a:bodyPr lIns="0" tIns="0" rIns="0" bIns="0"/>
            <a:lstStyle/>
            <a:p>
              <a:endParaRPr lang="en-US" sz="11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1" name="文本框 10"/>
            <p:cNvSpPr txBox="1"/>
            <p:nvPr/>
          </p:nvSpPr>
          <p:spPr>
            <a:xfrm>
              <a:off x="4747154" y="4021936"/>
              <a:ext cx="2697690" cy="1670073"/>
            </a:xfrm>
            <a:prstGeom prst="rect">
              <a:avLst/>
            </a:prstGeom>
            <a:noFill/>
          </p:spPr>
          <p:txBody>
            <a:bodyPr wrap="square" rtlCol="0">
              <a:spAutoFit/>
            </a:bodyPr>
            <a:lstStyle/>
            <a:p>
              <a:pPr algn="ctr">
                <a:lnSpc>
                  <a:spcPct val="150000"/>
                </a:lnSpc>
              </a:pPr>
              <a:r>
                <a:rPr lang="zh-CN" altLang="en-US" sz="1400" dirty="0">
                  <a:latin typeface="Arial" panose="020B0604020202090204" pitchFamily="34" charset="0"/>
                  <a:ea typeface="思源黑体 CN Regular" panose="020B0500000000000000" pitchFamily="34" charset="-122"/>
                  <a:sym typeface="Arial" panose="020B0604020202090204" pitchFamily="34" charset="0"/>
                </a:rPr>
                <a:t>请在此处添加详细描述文本，尽量与标题文本语言风格相符合请在此处添加详细描述文本，尽量与标题文本语言风格相符合</a:t>
              </a:r>
              <a:endParaRPr lang="zh-CN" altLang="en-US" sz="1400" dirty="0">
                <a:latin typeface="Arial" panose="020B0604020202090204" pitchFamily="34" charset="0"/>
                <a:ea typeface="思源黑体 CN Regular" panose="020B0500000000000000" pitchFamily="34" charset="-122"/>
                <a:sym typeface="Arial" panose="020B0604020202090204" pitchFamily="34" charset="0"/>
              </a:endParaRPr>
            </a:p>
            <a:p>
              <a:pPr algn="ctr">
                <a:lnSpc>
                  <a:spcPct val="150000"/>
                </a:lnSpc>
              </a:pPr>
              <a:endParaRPr lang="zh-CN" altLang="en-US" sz="14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2" name="文本框 11"/>
            <p:cNvSpPr txBox="1"/>
            <p:nvPr/>
          </p:nvSpPr>
          <p:spPr>
            <a:xfrm>
              <a:off x="4993050" y="3555341"/>
              <a:ext cx="2205898" cy="369332"/>
            </a:xfrm>
            <a:prstGeom prst="rect">
              <a:avLst/>
            </a:prstGeom>
            <a:noFill/>
          </p:spPr>
          <p:txBody>
            <a:bodyPr wrap="square" rtlCol="0">
              <a:spAutoFit/>
            </a:bodyPr>
            <a:lstStyle/>
            <a:p>
              <a:pPr algn="ctr"/>
              <a:r>
                <a:rPr lang="zh-CN" altLang="en-US" b="1" dirty="0">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b="1"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21" name="椭圆 20"/>
            <p:cNvSpPr/>
            <p:nvPr/>
          </p:nvSpPr>
          <p:spPr>
            <a:xfrm>
              <a:off x="5844539" y="2644215"/>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22" name="椭圆 21"/>
            <p:cNvSpPr/>
            <p:nvPr/>
          </p:nvSpPr>
          <p:spPr>
            <a:xfrm>
              <a:off x="5772928" y="2572604"/>
              <a:ext cx="646143" cy="646143"/>
            </a:xfrm>
            <a:prstGeom prst="ellipse">
              <a:avLst/>
            </a:prstGeom>
            <a:no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23" name="文本框 22"/>
            <p:cNvSpPr txBox="1"/>
            <p:nvPr/>
          </p:nvSpPr>
          <p:spPr>
            <a:xfrm>
              <a:off x="5864205" y="2711009"/>
              <a:ext cx="441146" cy="369332"/>
            </a:xfrm>
            <a:prstGeom prst="rect">
              <a:avLst/>
            </a:prstGeom>
            <a:noFill/>
          </p:spPr>
          <p:txBody>
            <a:bodyPr wrap="none" rtlCol="0">
              <a:spAutoFit/>
            </a:bodyPr>
            <a:lstStyle/>
            <a:p>
              <a:pPr algn="r"/>
              <a:r>
                <a:rPr lang="en-US" altLang="zh-CN" b="1" dirty="0">
                  <a:solidFill>
                    <a:schemeClr val="bg1"/>
                  </a:solidFill>
                  <a:latin typeface="Arial" panose="020B0604020202090204" pitchFamily="34" charset="0"/>
                  <a:ea typeface="思源黑体 CN Regular" panose="020B0500000000000000" pitchFamily="34" charset="-122"/>
                  <a:sym typeface="Arial" panose="020B0604020202090204" pitchFamily="34" charset="0"/>
                </a:rPr>
                <a:t>02</a:t>
              </a:r>
              <a:endParaRPr lang="zh-CN" altLang="en-US" b="1" dirty="0">
                <a:solidFill>
                  <a:schemeClr val="bg1"/>
                </a:solidFill>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29" name="组合 28"/>
          <p:cNvGrpSpPr/>
          <p:nvPr/>
        </p:nvGrpSpPr>
        <p:grpSpPr>
          <a:xfrm>
            <a:off x="8128892" y="1814921"/>
            <a:ext cx="3267413" cy="4147101"/>
            <a:chOff x="8128892" y="1814921"/>
            <a:chExt cx="3267413" cy="4147101"/>
          </a:xfrm>
        </p:grpSpPr>
        <p:sp>
          <p:nvSpPr>
            <p:cNvPr id="8" name="AutoShape 5"/>
            <p:cNvSpPr/>
            <p:nvPr/>
          </p:nvSpPr>
          <p:spPr bwMode="auto">
            <a:xfrm>
              <a:off x="8128892" y="1814921"/>
              <a:ext cx="3267413" cy="4147101"/>
            </a:xfrm>
            <a:custGeom>
              <a:avLst/>
              <a:gdLst>
                <a:gd name="T0" fmla="*/ 0 w 21600"/>
                <a:gd name="T1" fmla="*/ 19956 h 21600"/>
                <a:gd name="T2" fmla="*/ 0 w 21600"/>
                <a:gd name="T3" fmla="*/ 1644 h 21600"/>
                <a:gd name="T4" fmla="*/ 2087 w 21600"/>
                <a:gd name="T5" fmla="*/ 0 h 21600"/>
                <a:gd name="T6" fmla="*/ 19513 w 21600"/>
                <a:gd name="T7" fmla="*/ 0 h 21600"/>
                <a:gd name="T8" fmla="*/ 21600 w 21600"/>
                <a:gd name="T9" fmla="*/ 1644 h 21600"/>
                <a:gd name="T10" fmla="*/ 21600 w 21600"/>
                <a:gd name="T11" fmla="*/ 19956 h 21600"/>
                <a:gd name="T12" fmla="*/ 19513 w 21600"/>
                <a:gd name="T13" fmla="*/ 21600 h 21600"/>
                <a:gd name="T14" fmla="*/ 2087 w 21600"/>
                <a:gd name="T15" fmla="*/ 21600 h 21600"/>
                <a:gd name="T16" fmla="*/ 0 w 21600"/>
                <a:gd name="T17" fmla="*/ 19956 h 21600"/>
                <a:gd name="T18" fmla="*/ 0 w 21600"/>
                <a:gd name="T19" fmla="*/ 19956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00" h="21600">
                  <a:moveTo>
                    <a:pt x="0" y="19956"/>
                  </a:moveTo>
                  <a:lnTo>
                    <a:pt x="0" y="1644"/>
                  </a:lnTo>
                  <a:cubicBezTo>
                    <a:pt x="0" y="736"/>
                    <a:pt x="934" y="0"/>
                    <a:pt x="2087" y="0"/>
                  </a:cubicBezTo>
                  <a:lnTo>
                    <a:pt x="19513" y="0"/>
                  </a:lnTo>
                  <a:cubicBezTo>
                    <a:pt x="20666" y="0"/>
                    <a:pt x="21600" y="736"/>
                    <a:pt x="21600" y="1644"/>
                  </a:cubicBezTo>
                  <a:lnTo>
                    <a:pt x="21600" y="19956"/>
                  </a:lnTo>
                  <a:cubicBezTo>
                    <a:pt x="21600" y="20864"/>
                    <a:pt x="20666" y="21600"/>
                    <a:pt x="19513" y="21600"/>
                  </a:cubicBezTo>
                  <a:lnTo>
                    <a:pt x="2087" y="21600"/>
                  </a:lnTo>
                  <a:cubicBezTo>
                    <a:pt x="934" y="21600"/>
                    <a:pt x="0" y="20864"/>
                    <a:pt x="0" y="19956"/>
                  </a:cubicBezTo>
                  <a:close/>
                  <a:moveTo>
                    <a:pt x="0" y="19956"/>
                  </a:moveTo>
                </a:path>
              </a:pathLst>
            </a:custGeom>
            <a:noFill/>
            <a:ln w="25400">
              <a:solidFill>
                <a:schemeClr val="tx1"/>
              </a:solidFill>
            </a:ln>
          </p:spPr>
          <p:txBody>
            <a:bodyPr lIns="0" tIns="0" rIns="0" bIns="0"/>
            <a:lstStyle/>
            <a:p>
              <a:endParaRPr lang="en-US" sz="11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3" name="文本框 12"/>
            <p:cNvSpPr txBox="1"/>
            <p:nvPr/>
          </p:nvSpPr>
          <p:spPr>
            <a:xfrm>
              <a:off x="8413753" y="4021936"/>
              <a:ext cx="2697690" cy="1670073"/>
            </a:xfrm>
            <a:prstGeom prst="rect">
              <a:avLst/>
            </a:prstGeom>
            <a:noFill/>
          </p:spPr>
          <p:txBody>
            <a:bodyPr wrap="square" rtlCol="0">
              <a:spAutoFit/>
            </a:bodyPr>
            <a:lstStyle/>
            <a:p>
              <a:pPr algn="ctr">
                <a:lnSpc>
                  <a:spcPct val="150000"/>
                </a:lnSpc>
              </a:pPr>
              <a:r>
                <a:rPr lang="zh-CN" altLang="en-US" sz="1400" dirty="0">
                  <a:latin typeface="Arial" panose="020B0604020202090204" pitchFamily="34" charset="0"/>
                  <a:ea typeface="思源黑体 CN Regular" panose="020B0500000000000000" pitchFamily="34" charset="-122"/>
                  <a:sym typeface="Arial" panose="020B0604020202090204" pitchFamily="34" charset="0"/>
                </a:rPr>
                <a:t>请在此处添加详细描述文本，尽量与标题文本语言风格相符合请在此处添加详细描述文本，尽量与标题文本语言风格相符合</a:t>
              </a:r>
              <a:endParaRPr lang="zh-CN" altLang="en-US" sz="1400" dirty="0">
                <a:latin typeface="Arial" panose="020B0604020202090204" pitchFamily="34" charset="0"/>
                <a:ea typeface="思源黑体 CN Regular" panose="020B0500000000000000" pitchFamily="34" charset="-122"/>
                <a:sym typeface="Arial" panose="020B0604020202090204" pitchFamily="34" charset="0"/>
              </a:endParaRPr>
            </a:p>
            <a:p>
              <a:pPr algn="ctr">
                <a:lnSpc>
                  <a:spcPct val="150000"/>
                </a:lnSpc>
              </a:pPr>
              <a:endParaRPr lang="zh-CN" altLang="en-US" sz="14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4" name="文本框 13"/>
            <p:cNvSpPr txBox="1"/>
            <p:nvPr/>
          </p:nvSpPr>
          <p:spPr>
            <a:xfrm>
              <a:off x="8698614" y="3555341"/>
              <a:ext cx="2205898" cy="369332"/>
            </a:xfrm>
            <a:prstGeom prst="rect">
              <a:avLst/>
            </a:prstGeom>
            <a:noFill/>
          </p:spPr>
          <p:txBody>
            <a:bodyPr wrap="square" rtlCol="0">
              <a:spAutoFit/>
            </a:bodyPr>
            <a:lstStyle/>
            <a:p>
              <a:pPr algn="ctr"/>
              <a:r>
                <a:rPr lang="zh-CN" altLang="en-US" b="1" dirty="0">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b="1"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24" name="椭圆 23"/>
            <p:cNvSpPr/>
            <p:nvPr/>
          </p:nvSpPr>
          <p:spPr>
            <a:xfrm>
              <a:off x="9469031" y="2644215"/>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25" name="椭圆 24"/>
            <p:cNvSpPr/>
            <p:nvPr/>
          </p:nvSpPr>
          <p:spPr>
            <a:xfrm>
              <a:off x="9397420" y="2572604"/>
              <a:ext cx="646143" cy="646143"/>
            </a:xfrm>
            <a:prstGeom prst="ellipse">
              <a:avLst/>
            </a:prstGeom>
            <a:no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26" name="文本框 25"/>
            <p:cNvSpPr txBox="1"/>
            <p:nvPr/>
          </p:nvSpPr>
          <p:spPr>
            <a:xfrm>
              <a:off x="9488697" y="2711009"/>
              <a:ext cx="441146" cy="369332"/>
            </a:xfrm>
            <a:prstGeom prst="rect">
              <a:avLst/>
            </a:prstGeom>
            <a:noFill/>
          </p:spPr>
          <p:txBody>
            <a:bodyPr wrap="none" rtlCol="0">
              <a:spAutoFit/>
            </a:bodyPr>
            <a:lstStyle/>
            <a:p>
              <a:pPr algn="r"/>
              <a:r>
                <a:rPr lang="en-US" altLang="zh-CN" b="1" dirty="0">
                  <a:solidFill>
                    <a:schemeClr val="bg1"/>
                  </a:solidFill>
                  <a:latin typeface="Arial" panose="020B0604020202090204" pitchFamily="34" charset="0"/>
                  <a:ea typeface="思源黑体 CN Regular" panose="020B0500000000000000" pitchFamily="34" charset="-122"/>
                  <a:sym typeface="Arial" panose="020B0604020202090204" pitchFamily="34" charset="0"/>
                </a:rPr>
                <a:t>03</a:t>
              </a:r>
              <a:endParaRPr lang="zh-CN" altLang="en-US" b="1" dirty="0">
                <a:solidFill>
                  <a:schemeClr val="bg1"/>
                </a:solidFill>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30" name="组合 29"/>
          <p:cNvGrpSpPr/>
          <p:nvPr/>
        </p:nvGrpSpPr>
        <p:grpSpPr>
          <a:xfrm>
            <a:off x="530771" y="416625"/>
            <a:ext cx="2727541" cy="690854"/>
            <a:chOff x="530771" y="416625"/>
            <a:chExt cx="2727541" cy="690854"/>
          </a:xfrm>
        </p:grpSpPr>
        <p:pic>
          <p:nvPicPr>
            <p:cNvPr id="31" name="图片 30"/>
            <p:cNvPicPr>
              <a:picLocks noChangeAspect="1"/>
            </p:cNvPicPr>
            <p:nvPr/>
          </p:nvPicPr>
          <p:blipFill rotWithShape="1">
            <a:blip r:embed="rId1">
              <a:extLst>
                <a:ext uri="{28A0092B-C50C-407E-A947-70E740481C1C}">
                  <a14:useLocalDpi xmlns:a14="http://schemas.microsoft.com/office/drawing/2010/main" val="0"/>
                </a:ext>
              </a:extLst>
            </a:blip>
            <a:srcRect r="62661"/>
            <a:stretch>
              <a:fillRect/>
            </a:stretch>
          </p:blipFill>
          <p:spPr>
            <a:xfrm>
              <a:off x="530771" y="416625"/>
              <a:ext cx="773879" cy="690854"/>
            </a:xfrm>
            <a:prstGeom prst="rect">
              <a:avLst/>
            </a:prstGeom>
          </p:spPr>
        </p:pic>
        <p:sp>
          <p:nvSpPr>
            <p:cNvPr id="32" name="文本框 31"/>
            <p:cNvSpPr txBox="1"/>
            <p:nvPr/>
          </p:nvSpPr>
          <p:spPr>
            <a:xfrm>
              <a:off x="1033272" y="577386"/>
              <a:ext cx="2225040" cy="369332"/>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endParaRPr>
            </a:p>
          </p:txBody>
        </p:sp>
      </p:gr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7003" y="157810"/>
            <a:ext cx="1043152" cy="944327"/>
          </a:xfrm>
          <a:prstGeom prst="rect">
            <a:avLst/>
          </a:prstGeom>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132716" y="1796819"/>
            <a:ext cx="2222502" cy="4121613"/>
            <a:chOff x="849537" y="1033815"/>
            <a:chExt cx="1666876" cy="3091210"/>
          </a:xfrm>
        </p:grpSpPr>
        <p:sp>
          <p:nvSpPr>
            <p:cNvPr id="32" name="1"/>
            <p:cNvSpPr/>
            <p:nvPr>
              <p:custDataLst>
                <p:tags r:id="rId1"/>
              </p:custDataLst>
            </p:nvPr>
          </p:nvSpPr>
          <p:spPr>
            <a:xfrm>
              <a:off x="849537" y="1380336"/>
              <a:ext cx="1666876" cy="27446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16339" y="0"/>
                  </a:lnTo>
                  <a:cubicBezTo>
                    <a:pt x="16419" y="922"/>
                    <a:pt x="15886" y="1859"/>
                    <a:pt x="14727" y="2563"/>
                  </a:cubicBezTo>
                  <a:cubicBezTo>
                    <a:pt x="12557" y="3880"/>
                    <a:pt x="9041" y="3880"/>
                    <a:pt x="6871" y="2563"/>
                  </a:cubicBezTo>
                  <a:cubicBezTo>
                    <a:pt x="5712" y="1859"/>
                    <a:pt x="5179" y="922"/>
                    <a:pt x="5259" y="0"/>
                  </a:cubicBezTo>
                  <a:lnTo>
                    <a:pt x="0" y="0"/>
                  </a:lnTo>
                  <a:close/>
                </a:path>
              </a:pathLst>
            </a:custGeom>
            <a:ln w="12700">
              <a:solidFill>
                <a:srgbClr val="D6D4D1"/>
              </a:solidFill>
              <a:miter lim="400000"/>
            </a:ln>
          </p:spPr>
          <p:txBody>
            <a:bodyPr lIns="22860" rIns="22860"/>
            <a:lstStyle/>
            <a:p>
              <a:pPr defTabSz="913130">
                <a:defRPr sz="3600">
                  <a:solidFill>
                    <a:srgbClr val="737572"/>
                  </a:solidFill>
                  <a:latin typeface="Lato Light"/>
                  <a:ea typeface="Lato Light"/>
                  <a:cs typeface="Lato Light"/>
                  <a:sym typeface="Lato Light"/>
                </a:defRPr>
              </a:pPr>
              <a:endParaRPr sz="36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33" name="1"/>
            <p:cNvSpPr/>
            <p:nvPr>
              <p:custDataLst>
                <p:tags r:id="rId2"/>
              </p:custDataLst>
            </p:nvPr>
          </p:nvSpPr>
          <p:spPr>
            <a:xfrm>
              <a:off x="1315053" y="1033815"/>
              <a:ext cx="735844" cy="735844"/>
            </a:xfrm>
            <a:prstGeom prst="ellipse">
              <a:avLst/>
            </a:prstGeom>
            <a:solidFill>
              <a:srgbClr val="003970"/>
            </a:solidFill>
            <a:ln w="12700">
              <a:miter lim="400000"/>
            </a:ln>
          </p:spPr>
          <p:txBody>
            <a:bodyPr lIns="22860" rIns="22860"/>
            <a:lstStyle/>
            <a:p>
              <a:pPr defTabSz="913130">
                <a:defRPr sz="3600">
                  <a:solidFill>
                    <a:srgbClr val="737572"/>
                  </a:solidFill>
                  <a:latin typeface="Lato Light"/>
                  <a:ea typeface="Lato Light"/>
                  <a:cs typeface="Lato Light"/>
                  <a:sym typeface="Lato Light"/>
                </a:defRPr>
              </a:pPr>
              <a:endParaRPr sz="36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34" name="1"/>
            <p:cNvSpPr/>
            <p:nvPr>
              <p:custDataLst>
                <p:tags r:id="rId3"/>
              </p:custDataLst>
            </p:nvPr>
          </p:nvSpPr>
          <p:spPr>
            <a:xfrm>
              <a:off x="1573646" y="1309842"/>
              <a:ext cx="218659" cy="183790"/>
            </a:xfrm>
            <a:custGeom>
              <a:avLst/>
              <a:gdLst/>
              <a:ahLst/>
              <a:cxnLst>
                <a:cxn ang="0">
                  <a:pos x="wd2" y="hd2"/>
                </a:cxn>
                <a:cxn ang="5400000">
                  <a:pos x="wd2" y="hd2"/>
                </a:cxn>
                <a:cxn ang="10800000">
                  <a:pos x="wd2" y="hd2"/>
                </a:cxn>
                <a:cxn ang="16200000">
                  <a:pos x="wd2" y="hd2"/>
                </a:cxn>
              </a:cxnLst>
              <a:rect l="0" t="0" r="r" b="b"/>
              <a:pathLst>
                <a:path w="21600" h="21600" extrusionOk="0">
                  <a:moveTo>
                    <a:pt x="20605" y="2376"/>
                  </a:moveTo>
                  <a:cubicBezTo>
                    <a:pt x="995" y="2376"/>
                    <a:pt x="995" y="2376"/>
                    <a:pt x="995" y="2376"/>
                  </a:cubicBezTo>
                  <a:cubicBezTo>
                    <a:pt x="497" y="2376"/>
                    <a:pt x="0" y="1782"/>
                    <a:pt x="0" y="1188"/>
                  </a:cubicBezTo>
                  <a:cubicBezTo>
                    <a:pt x="0" y="297"/>
                    <a:pt x="497" y="0"/>
                    <a:pt x="995" y="0"/>
                  </a:cubicBezTo>
                  <a:cubicBezTo>
                    <a:pt x="20605" y="0"/>
                    <a:pt x="20605" y="0"/>
                    <a:pt x="20605" y="0"/>
                  </a:cubicBezTo>
                  <a:cubicBezTo>
                    <a:pt x="21103" y="0"/>
                    <a:pt x="21600" y="297"/>
                    <a:pt x="21600" y="1188"/>
                  </a:cubicBezTo>
                  <a:cubicBezTo>
                    <a:pt x="21600" y="1782"/>
                    <a:pt x="21103" y="2376"/>
                    <a:pt x="20605" y="2376"/>
                  </a:cubicBezTo>
                  <a:close/>
                  <a:moveTo>
                    <a:pt x="995" y="6281"/>
                  </a:moveTo>
                  <a:cubicBezTo>
                    <a:pt x="6786" y="6281"/>
                    <a:pt x="6786" y="6281"/>
                    <a:pt x="6786" y="6281"/>
                  </a:cubicBezTo>
                  <a:cubicBezTo>
                    <a:pt x="11049" y="6281"/>
                    <a:pt x="11049" y="6281"/>
                    <a:pt x="11049" y="6281"/>
                  </a:cubicBezTo>
                  <a:cubicBezTo>
                    <a:pt x="12043" y="6281"/>
                    <a:pt x="12043" y="6281"/>
                    <a:pt x="12043" y="6281"/>
                  </a:cubicBezTo>
                  <a:cubicBezTo>
                    <a:pt x="16591" y="6281"/>
                    <a:pt x="16591" y="6281"/>
                    <a:pt x="16591" y="6281"/>
                  </a:cubicBezTo>
                  <a:cubicBezTo>
                    <a:pt x="17088" y="6281"/>
                    <a:pt x="17586" y="6875"/>
                    <a:pt x="17586" y="7469"/>
                  </a:cubicBezTo>
                  <a:cubicBezTo>
                    <a:pt x="17586" y="8105"/>
                    <a:pt x="17088" y="8699"/>
                    <a:pt x="16591" y="8699"/>
                  </a:cubicBezTo>
                  <a:cubicBezTo>
                    <a:pt x="14566" y="8699"/>
                    <a:pt x="14566" y="8699"/>
                    <a:pt x="14566" y="8699"/>
                  </a:cubicBezTo>
                  <a:cubicBezTo>
                    <a:pt x="6786" y="8699"/>
                    <a:pt x="6786" y="8699"/>
                    <a:pt x="6786" y="8699"/>
                  </a:cubicBezTo>
                  <a:cubicBezTo>
                    <a:pt x="995" y="8699"/>
                    <a:pt x="995" y="8699"/>
                    <a:pt x="995" y="8699"/>
                  </a:cubicBezTo>
                  <a:cubicBezTo>
                    <a:pt x="497" y="8699"/>
                    <a:pt x="0" y="8105"/>
                    <a:pt x="0" y="7469"/>
                  </a:cubicBezTo>
                  <a:cubicBezTo>
                    <a:pt x="0" y="6875"/>
                    <a:pt x="497" y="6281"/>
                    <a:pt x="995" y="6281"/>
                  </a:cubicBezTo>
                  <a:close/>
                  <a:moveTo>
                    <a:pt x="995" y="12604"/>
                  </a:moveTo>
                  <a:cubicBezTo>
                    <a:pt x="20605" y="12604"/>
                    <a:pt x="20605" y="12604"/>
                    <a:pt x="20605" y="12604"/>
                  </a:cubicBezTo>
                  <a:cubicBezTo>
                    <a:pt x="21103" y="12604"/>
                    <a:pt x="21600" y="13198"/>
                    <a:pt x="21600" y="13792"/>
                  </a:cubicBezTo>
                  <a:cubicBezTo>
                    <a:pt x="21600" y="14683"/>
                    <a:pt x="21103" y="14980"/>
                    <a:pt x="20605" y="14980"/>
                  </a:cubicBezTo>
                  <a:cubicBezTo>
                    <a:pt x="995" y="14980"/>
                    <a:pt x="995" y="14980"/>
                    <a:pt x="995" y="14980"/>
                  </a:cubicBezTo>
                  <a:cubicBezTo>
                    <a:pt x="497" y="14980"/>
                    <a:pt x="0" y="14683"/>
                    <a:pt x="0" y="13792"/>
                  </a:cubicBezTo>
                  <a:cubicBezTo>
                    <a:pt x="0" y="13198"/>
                    <a:pt x="497" y="12604"/>
                    <a:pt x="995" y="12604"/>
                  </a:cubicBezTo>
                  <a:close/>
                  <a:moveTo>
                    <a:pt x="995" y="19181"/>
                  </a:moveTo>
                  <a:cubicBezTo>
                    <a:pt x="6786" y="19181"/>
                    <a:pt x="6786" y="19181"/>
                    <a:pt x="6786" y="19181"/>
                  </a:cubicBezTo>
                  <a:cubicBezTo>
                    <a:pt x="11049" y="19181"/>
                    <a:pt x="11049" y="19181"/>
                    <a:pt x="11049" y="19181"/>
                  </a:cubicBezTo>
                  <a:cubicBezTo>
                    <a:pt x="14566" y="19181"/>
                    <a:pt x="14566" y="19181"/>
                    <a:pt x="14566" y="19181"/>
                  </a:cubicBezTo>
                  <a:cubicBezTo>
                    <a:pt x="15063" y="19181"/>
                    <a:pt x="15561" y="19478"/>
                    <a:pt x="15561" y="20369"/>
                  </a:cubicBezTo>
                  <a:cubicBezTo>
                    <a:pt x="15561" y="20963"/>
                    <a:pt x="15063" y="21600"/>
                    <a:pt x="14566" y="21600"/>
                  </a:cubicBezTo>
                  <a:cubicBezTo>
                    <a:pt x="11049" y="21600"/>
                    <a:pt x="11049" y="21600"/>
                    <a:pt x="11049" y="21600"/>
                  </a:cubicBezTo>
                  <a:cubicBezTo>
                    <a:pt x="995" y="21600"/>
                    <a:pt x="995" y="21600"/>
                    <a:pt x="995" y="21600"/>
                  </a:cubicBezTo>
                  <a:cubicBezTo>
                    <a:pt x="497" y="21600"/>
                    <a:pt x="0" y="20963"/>
                    <a:pt x="0" y="20369"/>
                  </a:cubicBezTo>
                  <a:cubicBezTo>
                    <a:pt x="0" y="19478"/>
                    <a:pt x="497" y="19181"/>
                    <a:pt x="995" y="19181"/>
                  </a:cubicBezTo>
                  <a:close/>
                </a:path>
              </a:pathLst>
            </a:custGeom>
            <a:solidFill>
              <a:srgbClr val="FFFFFF"/>
            </a:solidFill>
            <a:ln w="12700">
              <a:miter lim="400000"/>
            </a:ln>
          </p:spPr>
          <p:txBody>
            <a:bodyPr lIns="22860" rIns="22860" anchor="ctr"/>
            <a:lstStyle/>
            <a:p>
              <a:pPr defTabSz="913130">
                <a:defRPr sz="3600">
                  <a:solidFill>
                    <a:srgbClr val="7E7E7E"/>
                  </a:solidFill>
                  <a:latin typeface="Lato Light"/>
                  <a:ea typeface="Lato Light"/>
                  <a:cs typeface="Lato Light"/>
                  <a:sym typeface="Lato Light"/>
                </a:defRPr>
              </a:pPr>
              <a:endParaRPr sz="36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35" name="1"/>
            <p:cNvSpPr/>
            <p:nvPr>
              <p:custDataLst>
                <p:tags r:id="rId4"/>
              </p:custDataLst>
            </p:nvPr>
          </p:nvSpPr>
          <p:spPr>
            <a:xfrm>
              <a:off x="1104902" y="2208582"/>
              <a:ext cx="1221488" cy="295418"/>
            </a:xfrm>
            <a:prstGeom prst="rect">
              <a:avLst/>
            </a:prstGeom>
            <a:ln w="12700">
              <a:miter lim="400000"/>
            </a:ln>
          </p:spPr>
          <p:txBody>
            <a:bodyPr wrap="none" lIns="25400" tIns="25400" rIns="25400" bIns="25400" anchor="ctr">
              <a:spAutoFit/>
            </a:bodyPr>
            <a:lstStyle>
              <a:lvl1pPr>
                <a:defRPr sz="4000">
                  <a:solidFill>
                    <a:srgbClr val="A6AAA9"/>
                  </a:solidFill>
                  <a:latin typeface="Lato Light"/>
                  <a:ea typeface="Lato Light"/>
                  <a:cs typeface="Lato Light"/>
                  <a:sym typeface="Lato Light"/>
                </a:defRPr>
              </a:lvl1pPr>
            </a:lstStyle>
            <a:p>
              <a:pPr defTabSz="795655">
                <a:lnSpc>
                  <a:spcPct val="120000"/>
                </a:lnSpc>
                <a:spcBef>
                  <a:spcPct val="20000"/>
                </a:spcBef>
                <a:defRPr/>
              </a:pPr>
              <a:r>
                <a:rPr lang="zh-CN" altLang="en-US" sz="2000" b="1" dirty="0">
                  <a:solidFill>
                    <a:schemeClr val="tx1">
                      <a:lumMod val="85000"/>
                      <a:lumOff val="15000"/>
                    </a:schemeClr>
                  </a:solidFill>
                  <a:latin typeface="Arial" panose="020B0604020202090204" pitchFamily="34" charset="0"/>
                  <a:ea typeface="思源黑体 CN Regular" panose="020B0500000000000000" pitchFamily="34" charset="-122"/>
                  <a:sym typeface="Arial" panose="020B0604020202090204" pitchFamily="34" charset="0"/>
                </a:rPr>
                <a:t>此处输入标题</a:t>
              </a:r>
              <a:endParaRPr lang="es-ES_tradnl" altLang="zh-CN" sz="1100" b="1" dirty="0">
                <a:solidFill>
                  <a:schemeClr val="tx1">
                    <a:lumMod val="85000"/>
                    <a:lumOff val="1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36" name="1"/>
            <p:cNvSpPr/>
            <p:nvPr>
              <p:custDataLst>
                <p:tags r:id="rId5"/>
              </p:custDataLst>
            </p:nvPr>
          </p:nvSpPr>
          <p:spPr>
            <a:xfrm>
              <a:off x="1029670" y="3019732"/>
              <a:ext cx="1296087" cy="740780"/>
            </a:xfrm>
            <a:prstGeom prst="rect">
              <a:avLst/>
            </a:prstGeom>
            <a:ln w="12700">
              <a:miter lim="400000"/>
            </a:ln>
          </p:spPr>
          <p:txBody>
            <a:bodyPr wrap="square" lIns="25400" tIns="25400" rIns="25400" bIns="25400" anchor="ctr">
              <a:spAutoFit/>
            </a:bodyPr>
            <a:lstStyle>
              <a:lvl1pPr>
                <a:lnSpc>
                  <a:spcPct val="130000"/>
                </a:lnSpc>
                <a:defRPr sz="2400">
                  <a:solidFill>
                    <a:srgbClr val="53585F"/>
                  </a:solidFill>
                  <a:latin typeface="Lato Light"/>
                  <a:ea typeface="Lato Light"/>
                  <a:cs typeface="Lato Light"/>
                  <a:sym typeface="Lato Light"/>
                </a:defRPr>
              </a:lvl1pPr>
            </a:lstStyle>
            <a:p>
              <a:pPr algn="ctr"/>
              <a:r>
                <a:rPr lang="zh-CN" altLang="en-US" sz="12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rPr>
                <a:t>您的内容打在这里，或者通过复制您的文本后，在此框中选择粘贴，并选择只保留文字。</a:t>
              </a:r>
              <a:endParaRPr lang="zh-CN" altLang="en-US" sz="12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37" name="1"/>
            <p:cNvSpPr/>
            <p:nvPr>
              <p:custDataLst>
                <p:tags r:id="rId6"/>
              </p:custDataLst>
            </p:nvPr>
          </p:nvSpPr>
          <p:spPr>
            <a:xfrm>
              <a:off x="1368247" y="2716281"/>
              <a:ext cx="682650" cy="0"/>
            </a:xfrm>
            <a:prstGeom prst="line">
              <a:avLst/>
            </a:prstGeom>
            <a:ln w="12700">
              <a:solidFill>
                <a:srgbClr val="C2BEBA"/>
              </a:solidFill>
              <a:miter lim="400000"/>
            </a:ln>
          </p:spPr>
          <p:txBody>
            <a:bodyPr lIns="25400" tIns="25400" rIns="25400" bIns="25400" anchor="ctr"/>
            <a:lstStyle/>
            <a:p>
              <a:pPr>
                <a:defRPr sz="3200"/>
              </a:pPr>
              <a:endParaRPr sz="16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38" name="组合 37"/>
          <p:cNvGrpSpPr/>
          <p:nvPr/>
        </p:nvGrpSpPr>
        <p:grpSpPr>
          <a:xfrm>
            <a:off x="3716461" y="1796819"/>
            <a:ext cx="2222502" cy="4121613"/>
            <a:chOff x="2787345" y="1033815"/>
            <a:chExt cx="1666876" cy="3091210"/>
          </a:xfrm>
        </p:grpSpPr>
        <p:sp>
          <p:nvSpPr>
            <p:cNvPr id="39" name="1"/>
            <p:cNvSpPr/>
            <p:nvPr>
              <p:custDataLst>
                <p:tags r:id="rId7"/>
              </p:custDataLst>
            </p:nvPr>
          </p:nvSpPr>
          <p:spPr>
            <a:xfrm>
              <a:off x="2787345" y="1380336"/>
              <a:ext cx="1666876" cy="27446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16339" y="0"/>
                  </a:lnTo>
                  <a:cubicBezTo>
                    <a:pt x="16419" y="922"/>
                    <a:pt x="15886" y="1859"/>
                    <a:pt x="14727" y="2563"/>
                  </a:cubicBezTo>
                  <a:cubicBezTo>
                    <a:pt x="12557" y="3880"/>
                    <a:pt x="9041" y="3880"/>
                    <a:pt x="6871" y="2563"/>
                  </a:cubicBezTo>
                  <a:cubicBezTo>
                    <a:pt x="5712" y="1859"/>
                    <a:pt x="5179" y="922"/>
                    <a:pt x="5259" y="0"/>
                  </a:cubicBezTo>
                  <a:lnTo>
                    <a:pt x="0" y="0"/>
                  </a:lnTo>
                  <a:close/>
                </a:path>
              </a:pathLst>
            </a:custGeom>
            <a:ln w="12700">
              <a:solidFill>
                <a:srgbClr val="D6D4D1"/>
              </a:solidFill>
              <a:miter lim="400000"/>
            </a:ln>
          </p:spPr>
          <p:txBody>
            <a:bodyPr lIns="22860" rIns="22860"/>
            <a:lstStyle/>
            <a:p>
              <a:pPr defTabSz="913130">
                <a:defRPr sz="3600">
                  <a:solidFill>
                    <a:srgbClr val="737572"/>
                  </a:solidFill>
                  <a:latin typeface="Lato Light"/>
                  <a:ea typeface="Lato Light"/>
                  <a:cs typeface="Lato Light"/>
                  <a:sym typeface="Lato Light"/>
                </a:defRPr>
              </a:pPr>
              <a:endParaRPr sz="36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40" name="1"/>
            <p:cNvSpPr/>
            <p:nvPr>
              <p:custDataLst>
                <p:tags r:id="rId8"/>
              </p:custDataLst>
            </p:nvPr>
          </p:nvSpPr>
          <p:spPr>
            <a:xfrm>
              <a:off x="3252861" y="1033815"/>
              <a:ext cx="735845" cy="735844"/>
            </a:xfrm>
            <a:prstGeom prst="ellipse">
              <a:avLst/>
            </a:prstGeom>
            <a:solidFill>
              <a:schemeClr val="bg1">
                <a:lumMod val="50000"/>
              </a:schemeClr>
            </a:solidFill>
            <a:ln w="12700">
              <a:miter lim="400000"/>
            </a:ln>
          </p:spPr>
          <p:txBody>
            <a:bodyPr lIns="22860" rIns="22860"/>
            <a:lstStyle/>
            <a:p>
              <a:pPr defTabSz="913130">
                <a:defRPr sz="3600">
                  <a:solidFill>
                    <a:srgbClr val="737572"/>
                  </a:solidFill>
                  <a:latin typeface="Lato Light"/>
                  <a:ea typeface="Lato Light"/>
                  <a:cs typeface="Lato Light"/>
                  <a:sym typeface="Lato Light"/>
                </a:defRPr>
              </a:pPr>
              <a:endParaRPr sz="36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41" name="1"/>
            <p:cNvSpPr/>
            <p:nvPr>
              <p:custDataLst>
                <p:tags r:id="rId9"/>
              </p:custDataLst>
            </p:nvPr>
          </p:nvSpPr>
          <p:spPr>
            <a:xfrm>
              <a:off x="3511454" y="1305078"/>
              <a:ext cx="218659" cy="193316"/>
            </a:xfrm>
            <a:custGeom>
              <a:avLst/>
              <a:gdLst/>
              <a:ahLst/>
              <a:cxnLst>
                <a:cxn ang="0">
                  <a:pos x="wd2" y="hd2"/>
                </a:cxn>
                <a:cxn ang="5400000">
                  <a:pos x="wd2" y="hd2"/>
                </a:cxn>
                <a:cxn ang="10800000">
                  <a:pos x="wd2" y="hd2"/>
                </a:cxn>
                <a:cxn ang="16200000">
                  <a:pos x="wd2" y="hd2"/>
                </a:cxn>
              </a:cxnLst>
              <a:rect l="0" t="0" r="r" b="b"/>
              <a:pathLst>
                <a:path w="21600" h="21600" extrusionOk="0">
                  <a:moveTo>
                    <a:pt x="17088" y="9654"/>
                  </a:moveTo>
                  <a:cubicBezTo>
                    <a:pt x="14814" y="9654"/>
                    <a:pt x="12825" y="7683"/>
                    <a:pt x="12825" y="4827"/>
                  </a:cubicBezTo>
                  <a:cubicBezTo>
                    <a:pt x="12825" y="1971"/>
                    <a:pt x="14814" y="0"/>
                    <a:pt x="17088" y="0"/>
                  </a:cubicBezTo>
                  <a:cubicBezTo>
                    <a:pt x="19575" y="0"/>
                    <a:pt x="21600" y="1971"/>
                    <a:pt x="21600" y="4827"/>
                  </a:cubicBezTo>
                  <a:cubicBezTo>
                    <a:pt x="21600" y="7683"/>
                    <a:pt x="19575" y="9654"/>
                    <a:pt x="17088" y="9654"/>
                  </a:cubicBezTo>
                  <a:close/>
                  <a:moveTo>
                    <a:pt x="19078" y="3660"/>
                  </a:moveTo>
                  <a:cubicBezTo>
                    <a:pt x="18083" y="3660"/>
                    <a:pt x="18083" y="3660"/>
                    <a:pt x="18083" y="3660"/>
                  </a:cubicBezTo>
                  <a:cubicBezTo>
                    <a:pt x="18083" y="2534"/>
                    <a:pt x="18083" y="2534"/>
                    <a:pt x="18083" y="2534"/>
                  </a:cubicBezTo>
                  <a:cubicBezTo>
                    <a:pt x="18083" y="1971"/>
                    <a:pt x="17834" y="1408"/>
                    <a:pt x="17088" y="1408"/>
                  </a:cubicBezTo>
                  <a:cubicBezTo>
                    <a:pt x="16591" y="1408"/>
                    <a:pt x="16058" y="1971"/>
                    <a:pt x="16058" y="2534"/>
                  </a:cubicBezTo>
                  <a:cubicBezTo>
                    <a:pt x="16058" y="3660"/>
                    <a:pt x="16058" y="3660"/>
                    <a:pt x="16058" y="3660"/>
                  </a:cubicBezTo>
                  <a:cubicBezTo>
                    <a:pt x="15063" y="3660"/>
                    <a:pt x="15063" y="3660"/>
                    <a:pt x="15063" y="3660"/>
                  </a:cubicBezTo>
                  <a:cubicBezTo>
                    <a:pt x="14566" y="3660"/>
                    <a:pt x="14068" y="4264"/>
                    <a:pt x="14068" y="4827"/>
                  </a:cubicBezTo>
                  <a:cubicBezTo>
                    <a:pt x="14068" y="5390"/>
                    <a:pt x="14566" y="5953"/>
                    <a:pt x="15063" y="5953"/>
                  </a:cubicBezTo>
                  <a:cubicBezTo>
                    <a:pt x="16058" y="5953"/>
                    <a:pt x="16058" y="5953"/>
                    <a:pt x="16058" y="5953"/>
                  </a:cubicBezTo>
                  <a:cubicBezTo>
                    <a:pt x="16058" y="7079"/>
                    <a:pt x="16058" y="7079"/>
                    <a:pt x="16058" y="7079"/>
                  </a:cubicBezTo>
                  <a:cubicBezTo>
                    <a:pt x="16058" y="7683"/>
                    <a:pt x="16591" y="8246"/>
                    <a:pt x="17088" y="8246"/>
                  </a:cubicBezTo>
                  <a:cubicBezTo>
                    <a:pt x="17834" y="8246"/>
                    <a:pt x="18083" y="7683"/>
                    <a:pt x="18083" y="7079"/>
                  </a:cubicBezTo>
                  <a:cubicBezTo>
                    <a:pt x="18083" y="5953"/>
                    <a:pt x="18083" y="5953"/>
                    <a:pt x="18083" y="5953"/>
                  </a:cubicBezTo>
                  <a:cubicBezTo>
                    <a:pt x="19078" y="5953"/>
                    <a:pt x="19078" y="5953"/>
                    <a:pt x="19078" y="5953"/>
                  </a:cubicBezTo>
                  <a:cubicBezTo>
                    <a:pt x="19824" y="5953"/>
                    <a:pt x="20072" y="5390"/>
                    <a:pt x="20072" y="4827"/>
                  </a:cubicBezTo>
                  <a:cubicBezTo>
                    <a:pt x="20072" y="4264"/>
                    <a:pt x="19824" y="3660"/>
                    <a:pt x="19078" y="3660"/>
                  </a:cubicBezTo>
                  <a:close/>
                  <a:moveTo>
                    <a:pt x="8278" y="13073"/>
                  </a:moveTo>
                  <a:cubicBezTo>
                    <a:pt x="16839" y="12509"/>
                    <a:pt x="16839" y="12509"/>
                    <a:pt x="16839" y="12509"/>
                  </a:cubicBezTo>
                  <a:cubicBezTo>
                    <a:pt x="17586" y="10780"/>
                    <a:pt x="17586" y="10780"/>
                    <a:pt x="17586" y="10780"/>
                  </a:cubicBezTo>
                  <a:cubicBezTo>
                    <a:pt x="18332" y="10780"/>
                    <a:pt x="19326" y="10498"/>
                    <a:pt x="20072" y="9935"/>
                  </a:cubicBezTo>
                  <a:cubicBezTo>
                    <a:pt x="18332" y="13917"/>
                    <a:pt x="18332" y="13917"/>
                    <a:pt x="18332" y="13917"/>
                  </a:cubicBezTo>
                  <a:cubicBezTo>
                    <a:pt x="18332" y="14480"/>
                    <a:pt x="17834" y="14762"/>
                    <a:pt x="17586" y="14762"/>
                  </a:cubicBezTo>
                  <a:cubicBezTo>
                    <a:pt x="8775" y="15325"/>
                    <a:pt x="8775" y="15325"/>
                    <a:pt x="8775" y="15325"/>
                  </a:cubicBezTo>
                  <a:cubicBezTo>
                    <a:pt x="9308" y="17055"/>
                    <a:pt x="9308" y="17055"/>
                    <a:pt x="9308" y="17055"/>
                  </a:cubicBezTo>
                  <a:cubicBezTo>
                    <a:pt x="18829" y="17055"/>
                    <a:pt x="18829" y="17055"/>
                    <a:pt x="18829" y="17055"/>
                  </a:cubicBezTo>
                  <a:cubicBezTo>
                    <a:pt x="19824" y="17055"/>
                    <a:pt x="20854" y="17899"/>
                    <a:pt x="20854" y="19307"/>
                  </a:cubicBezTo>
                  <a:cubicBezTo>
                    <a:pt x="20854" y="20474"/>
                    <a:pt x="19824" y="21600"/>
                    <a:pt x="18829" y="21600"/>
                  </a:cubicBezTo>
                  <a:cubicBezTo>
                    <a:pt x="17834" y="21600"/>
                    <a:pt x="16839" y="20474"/>
                    <a:pt x="16839" y="19307"/>
                  </a:cubicBezTo>
                  <a:cubicBezTo>
                    <a:pt x="7532" y="19307"/>
                    <a:pt x="7532" y="19307"/>
                    <a:pt x="7532" y="19307"/>
                  </a:cubicBezTo>
                  <a:cubicBezTo>
                    <a:pt x="7532" y="20474"/>
                    <a:pt x="6537" y="21600"/>
                    <a:pt x="5542" y="21600"/>
                  </a:cubicBezTo>
                  <a:cubicBezTo>
                    <a:pt x="4263" y="21600"/>
                    <a:pt x="3517" y="20474"/>
                    <a:pt x="3517" y="19307"/>
                  </a:cubicBezTo>
                  <a:cubicBezTo>
                    <a:pt x="3517" y="17899"/>
                    <a:pt x="4263" y="17055"/>
                    <a:pt x="5542" y="17055"/>
                  </a:cubicBezTo>
                  <a:cubicBezTo>
                    <a:pt x="7283" y="17055"/>
                    <a:pt x="7283" y="17055"/>
                    <a:pt x="7283" y="17055"/>
                  </a:cubicBezTo>
                  <a:cubicBezTo>
                    <a:pt x="3268" y="4545"/>
                    <a:pt x="3268" y="4545"/>
                    <a:pt x="3268" y="4545"/>
                  </a:cubicBezTo>
                  <a:cubicBezTo>
                    <a:pt x="995" y="4545"/>
                    <a:pt x="995" y="4545"/>
                    <a:pt x="995" y="4545"/>
                  </a:cubicBezTo>
                  <a:cubicBezTo>
                    <a:pt x="497" y="4545"/>
                    <a:pt x="0" y="3942"/>
                    <a:pt x="0" y="3379"/>
                  </a:cubicBezTo>
                  <a:cubicBezTo>
                    <a:pt x="0" y="2534"/>
                    <a:pt x="497" y="2253"/>
                    <a:pt x="995" y="2253"/>
                  </a:cubicBezTo>
                  <a:cubicBezTo>
                    <a:pt x="4014" y="2253"/>
                    <a:pt x="4014" y="2253"/>
                    <a:pt x="4014" y="2253"/>
                  </a:cubicBezTo>
                  <a:cubicBezTo>
                    <a:pt x="4512" y="2253"/>
                    <a:pt x="5009" y="2534"/>
                    <a:pt x="5009" y="2816"/>
                  </a:cubicBezTo>
                  <a:cubicBezTo>
                    <a:pt x="5542" y="4827"/>
                    <a:pt x="5542" y="4827"/>
                    <a:pt x="5542" y="4827"/>
                  </a:cubicBezTo>
                  <a:cubicBezTo>
                    <a:pt x="11795" y="4827"/>
                    <a:pt x="11795" y="4827"/>
                    <a:pt x="11795" y="4827"/>
                  </a:cubicBezTo>
                  <a:cubicBezTo>
                    <a:pt x="11795" y="5672"/>
                    <a:pt x="12043" y="6516"/>
                    <a:pt x="12292" y="7079"/>
                  </a:cubicBezTo>
                  <a:cubicBezTo>
                    <a:pt x="6288" y="7079"/>
                    <a:pt x="6288" y="7079"/>
                    <a:pt x="6288" y="7079"/>
                  </a:cubicBezTo>
                  <a:lnTo>
                    <a:pt x="8278" y="13073"/>
                  </a:lnTo>
                  <a:close/>
                </a:path>
              </a:pathLst>
            </a:custGeom>
            <a:solidFill>
              <a:srgbClr val="FFFFFF"/>
            </a:solidFill>
            <a:ln w="12700">
              <a:miter lim="400000"/>
            </a:ln>
          </p:spPr>
          <p:txBody>
            <a:bodyPr lIns="22860" rIns="22860" anchor="ctr"/>
            <a:lstStyle/>
            <a:p>
              <a:pPr defTabSz="913130">
                <a:defRPr sz="3600">
                  <a:solidFill>
                    <a:srgbClr val="7E7E7E"/>
                  </a:solidFill>
                  <a:latin typeface="Lato Light"/>
                  <a:ea typeface="Lato Light"/>
                  <a:cs typeface="Lato Light"/>
                  <a:sym typeface="Lato Light"/>
                </a:defRPr>
              </a:pPr>
              <a:endParaRPr sz="36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42" name="1"/>
            <p:cNvSpPr/>
            <p:nvPr>
              <p:custDataLst>
                <p:tags r:id="rId10"/>
              </p:custDataLst>
            </p:nvPr>
          </p:nvSpPr>
          <p:spPr>
            <a:xfrm>
              <a:off x="3042710" y="2208582"/>
              <a:ext cx="1221488" cy="295418"/>
            </a:xfrm>
            <a:prstGeom prst="rect">
              <a:avLst/>
            </a:prstGeom>
            <a:ln w="12700">
              <a:miter lim="400000"/>
            </a:ln>
          </p:spPr>
          <p:txBody>
            <a:bodyPr wrap="none" lIns="25400" tIns="25400" rIns="25400" bIns="25400" anchor="ctr">
              <a:spAutoFit/>
            </a:bodyPr>
            <a:lstStyle>
              <a:lvl1pPr>
                <a:defRPr sz="4000">
                  <a:solidFill>
                    <a:srgbClr val="A6AAA9"/>
                  </a:solidFill>
                  <a:latin typeface="Lato Light"/>
                  <a:ea typeface="Lato Light"/>
                  <a:cs typeface="Lato Light"/>
                  <a:sym typeface="Lato Light"/>
                </a:defRPr>
              </a:lvl1pPr>
            </a:lstStyle>
            <a:p>
              <a:pPr defTabSz="795655">
                <a:lnSpc>
                  <a:spcPct val="120000"/>
                </a:lnSpc>
                <a:spcBef>
                  <a:spcPct val="20000"/>
                </a:spcBef>
                <a:defRPr/>
              </a:pPr>
              <a:r>
                <a:rPr lang="zh-CN" altLang="en-US" sz="2000" b="1" dirty="0">
                  <a:solidFill>
                    <a:schemeClr val="tx1">
                      <a:lumMod val="85000"/>
                      <a:lumOff val="15000"/>
                    </a:schemeClr>
                  </a:solidFill>
                  <a:latin typeface="Arial" panose="020B0604020202090204" pitchFamily="34" charset="0"/>
                  <a:ea typeface="思源黑体 CN Regular" panose="020B0500000000000000" pitchFamily="34" charset="-122"/>
                  <a:sym typeface="Arial" panose="020B0604020202090204" pitchFamily="34" charset="0"/>
                </a:rPr>
                <a:t>此处输入标题</a:t>
              </a:r>
              <a:endParaRPr lang="es-ES_tradnl" altLang="zh-CN" sz="1100" b="1" dirty="0">
                <a:solidFill>
                  <a:schemeClr val="tx1">
                    <a:lumMod val="85000"/>
                    <a:lumOff val="1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43" name="1"/>
            <p:cNvSpPr/>
            <p:nvPr>
              <p:custDataLst>
                <p:tags r:id="rId11"/>
              </p:custDataLst>
            </p:nvPr>
          </p:nvSpPr>
          <p:spPr>
            <a:xfrm>
              <a:off x="2967478" y="3019733"/>
              <a:ext cx="1296088" cy="740780"/>
            </a:xfrm>
            <a:prstGeom prst="rect">
              <a:avLst/>
            </a:prstGeom>
            <a:ln w="12700">
              <a:miter lim="400000"/>
            </a:ln>
          </p:spPr>
          <p:txBody>
            <a:bodyPr wrap="square" lIns="25400" tIns="25400" rIns="25400" bIns="25400" anchor="ctr">
              <a:spAutoFit/>
            </a:bodyPr>
            <a:lstStyle>
              <a:lvl1pPr>
                <a:lnSpc>
                  <a:spcPct val="130000"/>
                </a:lnSpc>
                <a:defRPr sz="2400">
                  <a:solidFill>
                    <a:srgbClr val="53585F"/>
                  </a:solidFill>
                  <a:latin typeface="Lato Light"/>
                  <a:ea typeface="Lato Light"/>
                  <a:cs typeface="Lato Light"/>
                  <a:sym typeface="Lato Light"/>
                </a:defRPr>
              </a:lvl1pPr>
            </a:lstStyle>
            <a:p>
              <a:pPr algn="ctr"/>
              <a:r>
                <a:rPr lang="zh-CN" altLang="en-US" sz="12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rPr>
                <a:t>您的内容打在这里，或者通过复制您的文本后，在此框中选择粘贴，并选择只保留文字。</a:t>
              </a:r>
              <a:endParaRPr lang="zh-CN" altLang="en-US" sz="12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44" name="1"/>
            <p:cNvSpPr/>
            <p:nvPr>
              <p:custDataLst>
                <p:tags r:id="rId12"/>
              </p:custDataLst>
            </p:nvPr>
          </p:nvSpPr>
          <p:spPr>
            <a:xfrm>
              <a:off x="3306055" y="2716281"/>
              <a:ext cx="682650" cy="0"/>
            </a:xfrm>
            <a:prstGeom prst="line">
              <a:avLst/>
            </a:prstGeom>
            <a:ln w="12700">
              <a:solidFill>
                <a:srgbClr val="C2BEBA"/>
              </a:solidFill>
              <a:miter lim="400000"/>
            </a:ln>
          </p:spPr>
          <p:txBody>
            <a:bodyPr lIns="25400" tIns="25400" rIns="25400" bIns="25400" anchor="ctr"/>
            <a:lstStyle/>
            <a:p>
              <a:pPr>
                <a:defRPr sz="3200"/>
              </a:pPr>
              <a:endParaRPr sz="16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45" name="组合 44"/>
          <p:cNvGrpSpPr/>
          <p:nvPr/>
        </p:nvGrpSpPr>
        <p:grpSpPr>
          <a:xfrm>
            <a:off x="6300204" y="1796819"/>
            <a:ext cx="2222501" cy="4121613"/>
            <a:chOff x="4725154" y="1033815"/>
            <a:chExt cx="1666876" cy="3091210"/>
          </a:xfrm>
        </p:grpSpPr>
        <p:sp>
          <p:nvSpPr>
            <p:cNvPr id="46" name="1"/>
            <p:cNvSpPr/>
            <p:nvPr>
              <p:custDataLst>
                <p:tags r:id="rId13"/>
              </p:custDataLst>
            </p:nvPr>
          </p:nvSpPr>
          <p:spPr>
            <a:xfrm>
              <a:off x="4725154" y="1380336"/>
              <a:ext cx="1666876" cy="27446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16339" y="0"/>
                  </a:lnTo>
                  <a:cubicBezTo>
                    <a:pt x="16419" y="922"/>
                    <a:pt x="15886" y="1859"/>
                    <a:pt x="14727" y="2563"/>
                  </a:cubicBezTo>
                  <a:cubicBezTo>
                    <a:pt x="12557" y="3880"/>
                    <a:pt x="9041" y="3880"/>
                    <a:pt x="6871" y="2563"/>
                  </a:cubicBezTo>
                  <a:cubicBezTo>
                    <a:pt x="5712" y="1859"/>
                    <a:pt x="5179" y="922"/>
                    <a:pt x="5259" y="0"/>
                  </a:cubicBezTo>
                  <a:lnTo>
                    <a:pt x="0" y="0"/>
                  </a:lnTo>
                  <a:close/>
                </a:path>
              </a:pathLst>
            </a:custGeom>
            <a:ln w="12700">
              <a:solidFill>
                <a:srgbClr val="D6D4D1"/>
              </a:solidFill>
              <a:miter lim="400000"/>
            </a:ln>
          </p:spPr>
          <p:txBody>
            <a:bodyPr lIns="22860" rIns="22860"/>
            <a:lstStyle/>
            <a:p>
              <a:pPr defTabSz="913130">
                <a:defRPr sz="3600">
                  <a:solidFill>
                    <a:srgbClr val="737572"/>
                  </a:solidFill>
                  <a:latin typeface="Lato Light"/>
                  <a:ea typeface="Lato Light"/>
                  <a:cs typeface="Lato Light"/>
                  <a:sym typeface="Lato Light"/>
                </a:defRPr>
              </a:pPr>
              <a:endParaRPr sz="36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47" name="1"/>
            <p:cNvSpPr/>
            <p:nvPr>
              <p:custDataLst>
                <p:tags r:id="rId14"/>
              </p:custDataLst>
            </p:nvPr>
          </p:nvSpPr>
          <p:spPr>
            <a:xfrm>
              <a:off x="5190670" y="1033815"/>
              <a:ext cx="735844" cy="735844"/>
            </a:xfrm>
            <a:prstGeom prst="ellipse">
              <a:avLst/>
            </a:prstGeom>
            <a:solidFill>
              <a:srgbClr val="003970"/>
            </a:solidFill>
            <a:ln w="12700">
              <a:miter lim="400000"/>
            </a:ln>
          </p:spPr>
          <p:txBody>
            <a:bodyPr lIns="22860" rIns="22860"/>
            <a:lstStyle/>
            <a:p>
              <a:pPr defTabSz="913130">
                <a:defRPr sz="3600">
                  <a:solidFill>
                    <a:srgbClr val="737572"/>
                  </a:solidFill>
                  <a:latin typeface="Lato Light"/>
                  <a:ea typeface="Lato Light"/>
                  <a:cs typeface="Lato Light"/>
                  <a:sym typeface="Lato Light"/>
                </a:defRPr>
              </a:pPr>
              <a:endParaRPr sz="36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48" name="1"/>
            <p:cNvSpPr/>
            <p:nvPr>
              <p:custDataLst>
                <p:tags r:id="rId15"/>
              </p:custDataLst>
            </p:nvPr>
          </p:nvSpPr>
          <p:spPr>
            <a:xfrm>
              <a:off x="5449262" y="1309842"/>
              <a:ext cx="218658" cy="183790"/>
            </a:xfrm>
            <a:custGeom>
              <a:avLst/>
              <a:gdLst/>
              <a:ahLst/>
              <a:cxnLst>
                <a:cxn ang="0">
                  <a:pos x="wd2" y="hd2"/>
                </a:cxn>
                <a:cxn ang="5400000">
                  <a:pos x="wd2" y="hd2"/>
                </a:cxn>
                <a:cxn ang="10800000">
                  <a:pos x="wd2" y="hd2"/>
                </a:cxn>
                <a:cxn ang="16200000">
                  <a:pos x="wd2" y="hd2"/>
                </a:cxn>
              </a:cxnLst>
              <a:rect l="0" t="0" r="r" b="b"/>
              <a:pathLst>
                <a:path w="21600" h="21600" extrusionOk="0">
                  <a:moveTo>
                    <a:pt x="21600" y="8996"/>
                  </a:moveTo>
                  <a:lnTo>
                    <a:pt x="21600" y="9294"/>
                  </a:lnTo>
                  <a:cubicBezTo>
                    <a:pt x="21600" y="9888"/>
                    <a:pt x="21102" y="10482"/>
                    <a:pt x="20604" y="10482"/>
                  </a:cubicBezTo>
                  <a:cubicBezTo>
                    <a:pt x="19607" y="10482"/>
                    <a:pt x="19607" y="10482"/>
                    <a:pt x="19607" y="10482"/>
                  </a:cubicBezTo>
                  <a:cubicBezTo>
                    <a:pt x="17579" y="20709"/>
                    <a:pt x="17579" y="20709"/>
                    <a:pt x="17579" y="20709"/>
                  </a:cubicBezTo>
                  <a:cubicBezTo>
                    <a:pt x="17330" y="21303"/>
                    <a:pt x="17081" y="21600"/>
                    <a:pt x="16583" y="21600"/>
                  </a:cubicBezTo>
                  <a:cubicBezTo>
                    <a:pt x="16333" y="21600"/>
                    <a:pt x="16333" y="21600"/>
                    <a:pt x="16333" y="21600"/>
                  </a:cubicBezTo>
                  <a:cubicBezTo>
                    <a:pt x="16084" y="21600"/>
                    <a:pt x="16084" y="21600"/>
                    <a:pt x="16084" y="21600"/>
                  </a:cubicBezTo>
                  <a:cubicBezTo>
                    <a:pt x="5017" y="21600"/>
                    <a:pt x="5017" y="21600"/>
                    <a:pt x="5017" y="21600"/>
                  </a:cubicBezTo>
                  <a:cubicBezTo>
                    <a:pt x="4519" y="21600"/>
                    <a:pt x="4270" y="21303"/>
                    <a:pt x="4021" y="20709"/>
                  </a:cubicBezTo>
                  <a:cubicBezTo>
                    <a:pt x="1993" y="10482"/>
                    <a:pt x="1993" y="10482"/>
                    <a:pt x="1993" y="10482"/>
                  </a:cubicBezTo>
                  <a:cubicBezTo>
                    <a:pt x="996" y="10482"/>
                    <a:pt x="996" y="10482"/>
                    <a:pt x="996" y="10482"/>
                  </a:cubicBezTo>
                  <a:cubicBezTo>
                    <a:pt x="498" y="10482"/>
                    <a:pt x="0" y="9888"/>
                    <a:pt x="0" y="9294"/>
                  </a:cubicBezTo>
                  <a:cubicBezTo>
                    <a:pt x="0" y="8402"/>
                    <a:pt x="498" y="8105"/>
                    <a:pt x="996" y="8105"/>
                  </a:cubicBezTo>
                  <a:cubicBezTo>
                    <a:pt x="5017" y="8105"/>
                    <a:pt x="5017" y="8105"/>
                    <a:pt x="5017" y="8105"/>
                  </a:cubicBezTo>
                  <a:cubicBezTo>
                    <a:pt x="8291" y="8105"/>
                    <a:pt x="8291" y="8105"/>
                    <a:pt x="8291" y="8105"/>
                  </a:cubicBezTo>
                  <a:cubicBezTo>
                    <a:pt x="12561" y="8105"/>
                    <a:pt x="12561" y="8105"/>
                    <a:pt x="12561" y="8105"/>
                  </a:cubicBezTo>
                  <a:cubicBezTo>
                    <a:pt x="15088" y="8105"/>
                    <a:pt x="15088" y="8105"/>
                    <a:pt x="15088" y="8105"/>
                  </a:cubicBezTo>
                  <a:cubicBezTo>
                    <a:pt x="16583" y="8105"/>
                    <a:pt x="16583" y="8105"/>
                    <a:pt x="16583" y="8105"/>
                  </a:cubicBezTo>
                  <a:cubicBezTo>
                    <a:pt x="20604" y="8105"/>
                    <a:pt x="20604" y="8105"/>
                    <a:pt x="20604" y="8105"/>
                  </a:cubicBezTo>
                  <a:cubicBezTo>
                    <a:pt x="21102" y="8105"/>
                    <a:pt x="21351" y="8402"/>
                    <a:pt x="21600" y="8996"/>
                  </a:cubicBezTo>
                  <a:close/>
                  <a:moveTo>
                    <a:pt x="7793" y="11712"/>
                  </a:moveTo>
                  <a:cubicBezTo>
                    <a:pt x="7793" y="10779"/>
                    <a:pt x="7295" y="10482"/>
                    <a:pt x="6761" y="10482"/>
                  </a:cubicBezTo>
                  <a:cubicBezTo>
                    <a:pt x="6263" y="10482"/>
                    <a:pt x="5765" y="10779"/>
                    <a:pt x="5765" y="11712"/>
                  </a:cubicBezTo>
                  <a:cubicBezTo>
                    <a:pt x="5765" y="17993"/>
                    <a:pt x="5765" y="17993"/>
                    <a:pt x="5765" y="17993"/>
                  </a:cubicBezTo>
                  <a:cubicBezTo>
                    <a:pt x="5765" y="18587"/>
                    <a:pt x="6263" y="19181"/>
                    <a:pt x="6761" y="19181"/>
                  </a:cubicBezTo>
                  <a:cubicBezTo>
                    <a:pt x="7295" y="19181"/>
                    <a:pt x="7793" y="18587"/>
                    <a:pt x="7793" y="17993"/>
                  </a:cubicBezTo>
                  <a:lnTo>
                    <a:pt x="7793" y="11712"/>
                  </a:lnTo>
                  <a:close/>
                  <a:moveTo>
                    <a:pt x="11814" y="11712"/>
                  </a:moveTo>
                  <a:cubicBezTo>
                    <a:pt x="11814" y="10779"/>
                    <a:pt x="11316" y="10482"/>
                    <a:pt x="10818" y="10482"/>
                  </a:cubicBezTo>
                  <a:cubicBezTo>
                    <a:pt x="10320" y="10482"/>
                    <a:pt x="9786" y="10779"/>
                    <a:pt x="9786" y="11712"/>
                  </a:cubicBezTo>
                  <a:cubicBezTo>
                    <a:pt x="9786" y="17993"/>
                    <a:pt x="9786" y="17993"/>
                    <a:pt x="9786" y="17993"/>
                  </a:cubicBezTo>
                  <a:cubicBezTo>
                    <a:pt x="9786" y="18587"/>
                    <a:pt x="10320" y="19181"/>
                    <a:pt x="10818" y="19181"/>
                  </a:cubicBezTo>
                  <a:cubicBezTo>
                    <a:pt x="11316" y="19181"/>
                    <a:pt x="11814" y="18587"/>
                    <a:pt x="11814" y="17993"/>
                  </a:cubicBezTo>
                  <a:lnTo>
                    <a:pt x="11814" y="11712"/>
                  </a:lnTo>
                  <a:close/>
                  <a:moveTo>
                    <a:pt x="15835" y="11712"/>
                  </a:moveTo>
                  <a:cubicBezTo>
                    <a:pt x="15835" y="10779"/>
                    <a:pt x="15337" y="10482"/>
                    <a:pt x="14839" y="10482"/>
                  </a:cubicBezTo>
                  <a:cubicBezTo>
                    <a:pt x="14341" y="10482"/>
                    <a:pt x="13807" y="10779"/>
                    <a:pt x="13807" y="11712"/>
                  </a:cubicBezTo>
                  <a:cubicBezTo>
                    <a:pt x="13807" y="17993"/>
                    <a:pt x="13807" y="17993"/>
                    <a:pt x="13807" y="17993"/>
                  </a:cubicBezTo>
                  <a:cubicBezTo>
                    <a:pt x="13807" y="18587"/>
                    <a:pt x="14341" y="19181"/>
                    <a:pt x="14839" y="19181"/>
                  </a:cubicBezTo>
                  <a:cubicBezTo>
                    <a:pt x="15337" y="19181"/>
                    <a:pt x="15835" y="18587"/>
                    <a:pt x="15835" y="17993"/>
                  </a:cubicBezTo>
                  <a:lnTo>
                    <a:pt x="15835" y="11712"/>
                  </a:lnTo>
                  <a:close/>
                  <a:moveTo>
                    <a:pt x="12063" y="1782"/>
                  </a:moveTo>
                  <a:cubicBezTo>
                    <a:pt x="11814" y="1485"/>
                    <a:pt x="11814" y="1485"/>
                    <a:pt x="11814" y="1188"/>
                  </a:cubicBezTo>
                  <a:cubicBezTo>
                    <a:pt x="11814" y="594"/>
                    <a:pt x="12312" y="0"/>
                    <a:pt x="12811" y="0"/>
                  </a:cubicBezTo>
                  <a:cubicBezTo>
                    <a:pt x="13309" y="0"/>
                    <a:pt x="13558" y="297"/>
                    <a:pt x="13807" y="594"/>
                  </a:cubicBezTo>
                  <a:cubicBezTo>
                    <a:pt x="16333" y="6917"/>
                    <a:pt x="16333" y="6917"/>
                    <a:pt x="16333" y="6917"/>
                  </a:cubicBezTo>
                  <a:cubicBezTo>
                    <a:pt x="14056" y="6917"/>
                    <a:pt x="14056" y="6917"/>
                    <a:pt x="14056" y="6917"/>
                  </a:cubicBezTo>
                  <a:lnTo>
                    <a:pt x="12063" y="1782"/>
                  </a:lnTo>
                  <a:close/>
                  <a:moveTo>
                    <a:pt x="9537" y="1782"/>
                  </a:moveTo>
                  <a:cubicBezTo>
                    <a:pt x="7544" y="6917"/>
                    <a:pt x="7544" y="6917"/>
                    <a:pt x="7544" y="6917"/>
                  </a:cubicBezTo>
                  <a:cubicBezTo>
                    <a:pt x="5267" y="6917"/>
                    <a:pt x="5267" y="6917"/>
                    <a:pt x="5267" y="6917"/>
                  </a:cubicBezTo>
                  <a:cubicBezTo>
                    <a:pt x="7793" y="594"/>
                    <a:pt x="7793" y="594"/>
                    <a:pt x="7793" y="594"/>
                  </a:cubicBezTo>
                  <a:cubicBezTo>
                    <a:pt x="8042" y="297"/>
                    <a:pt x="8291" y="0"/>
                    <a:pt x="8789" y="0"/>
                  </a:cubicBezTo>
                  <a:cubicBezTo>
                    <a:pt x="9288" y="0"/>
                    <a:pt x="9786" y="594"/>
                    <a:pt x="9786" y="1188"/>
                  </a:cubicBezTo>
                  <a:cubicBezTo>
                    <a:pt x="9786" y="1485"/>
                    <a:pt x="9786" y="1485"/>
                    <a:pt x="9537" y="1782"/>
                  </a:cubicBezTo>
                  <a:close/>
                </a:path>
              </a:pathLst>
            </a:custGeom>
            <a:solidFill>
              <a:srgbClr val="FFFFFF"/>
            </a:solidFill>
            <a:ln w="12700">
              <a:miter lim="400000"/>
            </a:ln>
          </p:spPr>
          <p:txBody>
            <a:bodyPr lIns="22860" rIns="22860" anchor="ctr"/>
            <a:lstStyle/>
            <a:p>
              <a:pPr defTabSz="913130">
                <a:defRPr sz="3600">
                  <a:solidFill>
                    <a:srgbClr val="7E7E7E"/>
                  </a:solidFill>
                  <a:latin typeface="Lato Light"/>
                  <a:ea typeface="Lato Light"/>
                  <a:cs typeface="Lato Light"/>
                  <a:sym typeface="Lato Light"/>
                </a:defRPr>
              </a:pPr>
              <a:endParaRPr sz="36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49" name="1"/>
            <p:cNvSpPr/>
            <p:nvPr>
              <p:custDataLst>
                <p:tags r:id="rId16"/>
              </p:custDataLst>
            </p:nvPr>
          </p:nvSpPr>
          <p:spPr>
            <a:xfrm>
              <a:off x="5006056" y="2208582"/>
              <a:ext cx="1221488" cy="295418"/>
            </a:xfrm>
            <a:prstGeom prst="rect">
              <a:avLst/>
            </a:prstGeom>
            <a:ln w="12700">
              <a:miter lim="400000"/>
            </a:ln>
          </p:spPr>
          <p:txBody>
            <a:bodyPr wrap="none" lIns="25400" tIns="25400" rIns="25400" bIns="25400" anchor="ctr">
              <a:spAutoFit/>
            </a:bodyPr>
            <a:lstStyle>
              <a:lvl1pPr>
                <a:defRPr sz="4000">
                  <a:solidFill>
                    <a:srgbClr val="A6AAA9"/>
                  </a:solidFill>
                  <a:latin typeface="Lato Light"/>
                  <a:ea typeface="Lato Light"/>
                  <a:cs typeface="Lato Light"/>
                  <a:sym typeface="Lato Light"/>
                </a:defRPr>
              </a:lvl1pPr>
            </a:lstStyle>
            <a:p>
              <a:pPr defTabSz="795655">
                <a:lnSpc>
                  <a:spcPct val="120000"/>
                </a:lnSpc>
                <a:spcBef>
                  <a:spcPct val="20000"/>
                </a:spcBef>
                <a:defRPr/>
              </a:pPr>
              <a:r>
                <a:rPr lang="zh-CN" altLang="en-US" sz="2000" b="1" dirty="0">
                  <a:solidFill>
                    <a:schemeClr val="tx1">
                      <a:lumMod val="85000"/>
                      <a:lumOff val="15000"/>
                    </a:schemeClr>
                  </a:solidFill>
                  <a:latin typeface="Arial" panose="020B0604020202090204" pitchFamily="34" charset="0"/>
                  <a:ea typeface="思源黑体 CN Regular" panose="020B0500000000000000" pitchFamily="34" charset="-122"/>
                  <a:sym typeface="Arial" panose="020B0604020202090204" pitchFamily="34" charset="0"/>
                </a:rPr>
                <a:t>此处输入标题</a:t>
              </a:r>
              <a:endParaRPr lang="es-ES_tradnl" altLang="zh-CN" sz="1100" b="1" dirty="0">
                <a:solidFill>
                  <a:schemeClr val="tx1">
                    <a:lumMod val="85000"/>
                    <a:lumOff val="1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50" name="1"/>
            <p:cNvSpPr/>
            <p:nvPr>
              <p:custDataLst>
                <p:tags r:id="rId17"/>
              </p:custDataLst>
            </p:nvPr>
          </p:nvSpPr>
          <p:spPr>
            <a:xfrm>
              <a:off x="4930824" y="3019733"/>
              <a:ext cx="1296088" cy="740780"/>
            </a:xfrm>
            <a:prstGeom prst="rect">
              <a:avLst/>
            </a:prstGeom>
            <a:ln w="12700">
              <a:miter lim="400000"/>
            </a:ln>
          </p:spPr>
          <p:txBody>
            <a:bodyPr wrap="square" lIns="25400" tIns="25400" rIns="25400" bIns="25400" anchor="ctr">
              <a:spAutoFit/>
            </a:bodyPr>
            <a:lstStyle>
              <a:lvl1pPr>
                <a:lnSpc>
                  <a:spcPct val="130000"/>
                </a:lnSpc>
                <a:defRPr sz="2400">
                  <a:solidFill>
                    <a:srgbClr val="53585F"/>
                  </a:solidFill>
                  <a:latin typeface="Lato Light"/>
                  <a:ea typeface="Lato Light"/>
                  <a:cs typeface="Lato Light"/>
                  <a:sym typeface="Lato Light"/>
                </a:defRPr>
              </a:lvl1pPr>
            </a:lstStyle>
            <a:p>
              <a:pPr algn="ctr"/>
              <a:r>
                <a:rPr lang="zh-CN" altLang="en-US" sz="12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rPr>
                <a:t>您的内容打在这里，或者通过复制您的文本后，在此框中选择粘贴，并选择只保留文字。</a:t>
              </a:r>
              <a:endParaRPr lang="zh-CN" altLang="en-US" sz="12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51" name="1"/>
            <p:cNvSpPr/>
            <p:nvPr>
              <p:custDataLst>
                <p:tags r:id="rId18"/>
              </p:custDataLst>
            </p:nvPr>
          </p:nvSpPr>
          <p:spPr>
            <a:xfrm>
              <a:off x="5269401" y="2716281"/>
              <a:ext cx="612960" cy="0"/>
            </a:xfrm>
            <a:prstGeom prst="line">
              <a:avLst/>
            </a:prstGeom>
            <a:ln w="12700">
              <a:solidFill>
                <a:srgbClr val="C2BEBA"/>
              </a:solidFill>
              <a:miter lim="400000"/>
            </a:ln>
          </p:spPr>
          <p:txBody>
            <a:bodyPr lIns="25400" tIns="25400" rIns="25400" bIns="25400" anchor="ctr"/>
            <a:lstStyle/>
            <a:p>
              <a:pPr>
                <a:defRPr sz="3200"/>
              </a:pPr>
              <a:endParaRPr sz="16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52" name="组合 51"/>
          <p:cNvGrpSpPr/>
          <p:nvPr/>
        </p:nvGrpSpPr>
        <p:grpSpPr>
          <a:xfrm>
            <a:off x="8883949" y="1796819"/>
            <a:ext cx="2222501" cy="4121613"/>
            <a:chOff x="6662962" y="1033815"/>
            <a:chExt cx="1666876" cy="3091210"/>
          </a:xfrm>
        </p:grpSpPr>
        <p:sp>
          <p:nvSpPr>
            <p:cNvPr id="53" name="1"/>
            <p:cNvSpPr/>
            <p:nvPr>
              <p:custDataLst>
                <p:tags r:id="rId19"/>
              </p:custDataLst>
            </p:nvPr>
          </p:nvSpPr>
          <p:spPr>
            <a:xfrm>
              <a:off x="6662962" y="1380336"/>
              <a:ext cx="1666876" cy="27446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16339" y="0"/>
                  </a:lnTo>
                  <a:cubicBezTo>
                    <a:pt x="16419" y="922"/>
                    <a:pt x="15886" y="1859"/>
                    <a:pt x="14727" y="2563"/>
                  </a:cubicBezTo>
                  <a:cubicBezTo>
                    <a:pt x="12557" y="3880"/>
                    <a:pt x="9041" y="3880"/>
                    <a:pt x="6871" y="2563"/>
                  </a:cubicBezTo>
                  <a:cubicBezTo>
                    <a:pt x="5712" y="1859"/>
                    <a:pt x="5179" y="922"/>
                    <a:pt x="5259" y="0"/>
                  </a:cubicBezTo>
                  <a:lnTo>
                    <a:pt x="0" y="0"/>
                  </a:lnTo>
                  <a:close/>
                </a:path>
              </a:pathLst>
            </a:custGeom>
            <a:ln w="12700">
              <a:solidFill>
                <a:srgbClr val="D6D4D1"/>
              </a:solidFill>
              <a:miter lim="400000"/>
            </a:ln>
          </p:spPr>
          <p:txBody>
            <a:bodyPr lIns="22860" rIns="22860"/>
            <a:lstStyle/>
            <a:p>
              <a:pPr defTabSz="913130">
                <a:defRPr sz="3600">
                  <a:solidFill>
                    <a:srgbClr val="737572"/>
                  </a:solidFill>
                  <a:latin typeface="Lato Light"/>
                  <a:ea typeface="Lato Light"/>
                  <a:cs typeface="Lato Light"/>
                  <a:sym typeface="Lato Light"/>
                </a:defRPr>
              </a:pPr>
              <a:endParaRPr sz="36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54" name="1"/>
            <p:cNvSpPr/>
            <p:nvPr>
              <p:custDataLst>
                <p:tags r:id="rId20"/>
              </p:custDataLst>
            </p:nvPr>
          </p:nvSpPr>
          <p:spPr>
            <a:xfrm>
              <a:off x="7128477" y="1033815"/>
              <a:ext cx="735845" cy="735844"/>
            </a:xfrm>
            <a:prstGeom prst="ellipse">
              <a:avLst/>
            </a:prstGeom>
            <a:solidFill>
              <a:schemeClr val="bg1">
                <a:lumMod val="50000"/>
              </a:schemeClr>
            </a:solidFill>
            <a:ln w="12700">
              <a:miter lim="400000"/>
            </a:ln>
          </p:spPr>
          <p:txBody>
            <a:bodyPr lIns="22860" rIns="22860"/>
            <a:lstStyle/>
            <a:p>
              <a:pPr defTabSz="913130">
                <a:defRPr sz="3600">
                  <a:solidFill>
                    <a:srgbClr val="737572"/>
                  </a:solidFill>
                  <a:latin typeface="Lato Light"/>
                  <a:ea typeface="Lato Light"/>
                  <a:cs typeface="Lato Light"/>
                  <a:sym typeface="Lato Light"/>
                </a:defRPr>
              </a:pPr>
              <a:endParaRPr sz="36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55" name="1"/>
            <p:cNvSpPr/>
            <p:nvPr>
              <p:custDataLst>
                <p:tags r:id="rId21"/>
              </p:custDataLst>
            </p:nvPr>
          </p:nvSpPr>
          <p:spPr>
            <a:xfrm>
              <a:off x="7387070" y="1292379"/>
              <a:ext cx="218660" cy="218716"/>
            </a:xfrm>
            <a:custGeom>
              <a:avLst/>
              <a:gdLst/>
              <a:ahLst/>
              <a:cxnLst>
                <a:cxn ang="0">
                  <a:pos x="wd2" y="hd2"/>
                </a:cxn>
                <a:cxn ang="5400000">
                  <a:pos x="wd2" y="hd2"/>
                </a:cxn>
                <a:cxn ang="10800000">
                  <a:pos x="wd2" y="hd2"/>
                </a:cxn>
                <a:cxn ang="16200000">
                  <a:pos x="wd2" y="hd2"/>
                </a:cxn>
              </a:cxnLst>
              <a:rect l="0" t="0" r="r" b="b"/>
              <a:pathLst>
                <a:path w="21600" h="21600" extrusionOk="0">
                  <a:moveTo>
                    <a:pt x="18829" y="21600"/>
                  </a:moveTo>
                  <a:cubicBezTo>
                    <a:pt x="2771" y="21600"/>
                    <a:pt x="2771" y="21600"/>
                    <a:pt x="2771" y="21600"/>
                  </a:cubicBezTo>
                  <a:cubicBezTo>
                    <a:pt x="1279" y="21600"/>
                    <a:pt x="0" y="20321"/>
                    <a:pt x="0" y="18829"/>
                  </a:cubicBezTo>
                  <a:cubicBezTo>
                    <a:pt x="0" y="2771"/>
                    <a:pt x="0" y="2771"/>
                    <a:pt x="0" y="2771"/>
                  </a:cubicBezTo>
                  <a:cubicBezTo>
                    <a:pt x="0" y="1243"/>
                    <a:pt x="1279" y="0"/>
                    <a:pt x="2771" y="0"/>
                  </a:cubicBezTo>
                  <a:cubicBezTo>
                    <a:pt x="18829" y="0"/>
                    <a:pt x="18829" y="0"/>
                    <a:pt x="18829" y="0"/>
                  </a:cubicBezTo>
                  <a:cubicBezTo>
                    <a:pt x="20357" y="0"/>
                    <a:pt x="21600" y="1243"/>
                    <a:pt x="21600" y="2771"/>
                  </a:cubicBezTo>
                  <a:cubicBezTo>
                    <a:pt x="21600" y="18829"/>
                    <a:pt x="21600" y="18829"/>
                    <a:pt x="21600" y="18829"/>
                  </a:cubicBezTo>
                  <a:cubicBezTo>
                    <a:pt x="21600" y="20321"/>
                    <a:pt x="20357" y="21600"/>
                    <a:pt x="18829" y="21600"/>
                  </a:cubicBezTo>
                  <a:close/>
                  <a:moveTo>
                    <a:pt x="10800" y="6537"/>
                  </a:moveTo>
                  <a:cubicBezTo>
                    <a:pt x="9024" y="6537"/>
                    <a:pt x="7780" y="7532"/>
                    <a:pt x="7034" y="9024"/>
                  </a:cubicBezTo>
                  <a:cubicBezTo>
                    <a:pt x="7034" y="9272"/>
                    <a:pt x="7034" y="9272"/>
                    <a:pt x="6786" y="9272"/>
                  </a:cubicBezTo>
                  <a:lnTo>
                    <a:pt x="6786" y="9805"/>
                  </a:lnTo>
                  <a:cubicBezTo>
                    <a:pt x="6786" y="9805"/>
                    <a:pt x="6786" y="9805"/>
                    <a:pt x="6786" y="10054"/>
                  </a:cubicBezTo>
                  <a:cubicBezTo>
                    <a:pt x="6786" y="10054"/>
                    <a:pt x="6786" y="10054"/>
                    <a:pt x="6786" y="10303"/>
                  </a:cubicBezTo>
                  <a:cubicBezTo>
                    <a:pt x="6786" y="10551"/>
                    <a:pt x="6537" y="10551"/>
                    <a:pt x="6537" y="10800"/>
                  </a:cubicBezTo>
                  <a:cubicBezTo>
                    <a:pt x="6537" y="13038"/>
                    <a:pt x="8526" y="15063"/>
                    <a:pt x="10800" y="15063"/>
                  </a:cubicBezTo>
                  <a:cubicBezTo>
                    <a:pt x="13074" y="15063"/>
                    <a:pt x="15063" y="13038"/>
                    <a:pt x="15063" y="10800"/>
                  </a:cubicBezTo>
                  <a:cubicBezTo>
                    <a:pt x="15063" y="10551"/>
                    <a:pt x="14814" y="10551"/>
                    <a:pt x="14814" y="10303"/>
                  </a:cubicBezTo>
                  <a:cubicBezTo>
                    <a:pt x="14814" y="10054"/>
                    <a:pt x="14814" y="10054"/>
                    <a:pt x="14814" y="10054"/>
                  </a:cubicBezTo>
                  <a:cubicBezTo>
                    <a:pt x="14814" y="9805"/>
                    <a:pt x="14814" y="9805"/>
                    <a:pt x="14814" y="9805"/>
                  </a:cubicBezTo>
                  <a:lnTo>
                    <a:pt x="14814" y="9272"/>
                  </a:lnTo>
                  <a:cubicBezTo>
                    <a:pt x="14566" y="9272"/>
                    <a:pt x="14566" y="9272"/>
                    <a:pt x="14566" y="9024"/>
                  </a:cubicBezTo>
                  <a:cubicBezTo>
                    <a:pt x="13820" y="7532"/>
                    <a:pt x="12576" y="6537"/>
                    <a:pt x="10800" y="6537"/>
                  </a:cubicBezTo>
                  <a:close/>
                  <a:moveTo>
                    <a:pt x="19078" y="3517"/>
                  </a:moveTo>
                  <a:cubicBezTo>
                    <a:pt x="19078" y="3020"/>
                    <a:pt x="18580" y="2522"/>
                    <a:pt x="18083" y="2522"/>
                  </a:cubicBezTo>
                  <a:cubicBezTo>
                    <a:pt x="15809" y="2522"/>
                    <a:pt x="15809" y="2522"/>
                    <a:pt x="15809" y="2522"/>
                  </a:cubicBezTo>
                  <a:cubicBezTo>
                    <a:pt x="15312" y="2522"/>
                    <a:pt x="14814" y="3020"/>
                    <a:pt x="14814" y="3517"/>
                  </a:cubicBezTo>
                  <a:cubicBezTo>
                    <a:pt x="14814" y="5755"/>
                    <a:pt x="14814" y="5755"/>
                    <a:pt x="14814" y="5755"/>
                  </a:cubicBezTo>
                  <a:cubicBezTo>
                    <a:pt x="14814" y="6288"/>
                    <a:pt x="15312" y="6786"/>
                    <a:pt x="15809" y="6786"/>
                  </a:cubicBezTo>
                  <a:cubicBezTo>
                    <a:pt x="18083" y="6786"/>
                    <a:pt x="18083" y="6786"/>
                    <a:pt x="18083" y="6786"/>
                  </a:cubicBezTo>
                  <a:cubicBezTo>
                    <a:pt x="18580" y="6786"/>
                    <a:pt x="19078" y="6288"/>
                    <a:pt x="19078" y="5755"/>
                  </a:cubicBezTo>
                  <a:lnTo>
                    <a:pt x="19078" y="3517"/>
                  </a:lnTo>
                  <a:close/>
                  <a:moveTo>
                    <a:pt x="19078" y="9024"/>
                  </a:moveTo>
                  <a:cubicBezTo>
                    <a:pt x="17088" y="9024"/>
                    <a:pt x="17088" y="9024"/>
                    <a:pt x="17088" y="9024"/>
                  </a:cubicBezTo>
                  <a:cubicBezTo>
                    <a:pt x="17337" y="9557"/>
                    <a:pt x="17337" y="10303"/>
                    <a:pt x="17337" y="10800"/>
                  </a:cubicBezTo>
                  <a:cubicBezTo>
                    <a:pt x="17337" y="14317"/>
                    <a:pt x="14317" y="17337"/>
                    <a:pt x="10800" y="17337"/>
                  </a:cubicBezTo>
                  <a:cubicBezTo>
                    <a:pt x="7283" y="17337"/>
                    <a:pt x="4263" y="14317"/>
                    <a:pt x="4263" y="10800"/>
                  </a:cubicBezTo>
                  <a:cubicBezTo>
                    <a:pt x="4263" y="10303"/>
                    <a:pt x="4263" y="9557"/>
                    <a:pt x="4512" y="9024"/>
                  </a:cubicBezTo>
                  <a:cubicBezTo>
                    <a:pt x="2522" y="9024"/>
                    <a:pt x="2522" y="9024"/>
                    <a:pt x="2522" y="9024"/>
                  </a:cubicBezTo>
                  <a:cubicBezTo>
                    <a:pt x="2522" y="18083"/>
                    <a:pt x="2522" y="18083"/>
                    <a:pt x="2522" y="18083"/>
                  </a:cubicBezTo>
                  <a:cubicBezTo>
                    <a:pt x="2522" y="18580"/>
                    <a:pt x="3020" y="19078"/>
                    <a:pt x="3517" y="19078"/>
                  </a:cubicBezTo>
                  <a:cubicBezTo>
                    <a:pt x="18083" y="19078"/>
                    <a:pt x="18083" y="19078"/>
                    <a:pt x="18083" y="19078"/>
                  </a:cubicBezTo>
                  <a:cubicBezTo>
                    <a:pt x="18580" y="19078"/>
                    <a:pt x="19078" y="18580"/>
                    <a:pt x="19078" y="18083"/>
                  </a:cubicBezTo>
                  <a:lnTo>
                    <a:pt x="19078" y="9024"/>
                  </a:lnTo>
                  <a:close/>
                </a:path>
              </a:pathLst>
            </a:custGeom>
            <a:solidFill>
              <a:srgbClr val="FFFFFF"/>
            </a:solidFill>
            <a:ln w="12700">
              <a:miter lim="400000"/>
            </a:ln>
          </p:spPr>
          <p:txBody>
            <a:bodyPr lIns="22860" rIns="22860" anchor="ctr"/>
            <a:lstStyle/>
            <a:p>
              <a:pPr defTabSz="913130">
                <a:defRPr sz="3600">
                  <a:solidFill>
                    <a:srgbClr val="7E7E7E"/>
                  </a:solidFill>
                  <a:latin typeface="Lato Light"/>
                  <a:ea typeface="Lato Light"/>
                  <a:cs typeface="Lato Light"/>
                  <a:sym typeface="Lato Light"/>
                </a:defRPr>
              </a:pPr>
              <a:endParaRPr sz="36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56" name="1"/>
            <p:cNvSpPr/>
            <p:nvPr>
              <p:custDataLst>
                <p:tags r:id="rId22"/>
              </p:custDataLst>
            </p:nvPr>
          </p:nvSpPr>
          <p:spPr>
            <a:xfrm>
              <a:off x="6918328" y="2208582"/>
              <a:ext cx="1221488" cy="295418"/>
            </a:xfrm>
            <a:prstGeom prst="rect">
              <a:avLst/>
            </a:prstGeom>
            <a:ln w="12700">
              <a:miter lim="400000"/>
            </a:ln>
          </p:spPr>
          <p:txBody>
            <a:bodyPr wrap="none" lIns="25400" tIns="25400" rIns="25400" bIns="25400" anchor="ctr">
              <a:spAutoFit/>
            </a:bodyPr>
            <a:lstStyle>
              <a:lvl1pPr>
                <a:defRPr sz="4000">
                  <a:solidFill>
                    <a:srgbClr val="A6AAA9"/>
                  </a:solidFill>
                  <a:latin typeface="Lato Light"/>
                  <a:ea typeface="Lato Light"/>
                  <a:cs typeface="Lato Light"/>
                  <a:sym typeface="Lato Light"/>
                </a:defRPr>
              </a:lvl1pPr>
            </a:lstStyle>
            <a:p>
              <a:pPr defTabSz="795655">
                <a:lnSpc>
                  <a:spcPct val="120000"/>
                </a:lnSpc>
                <a:spcBef>
                  <a:spcPct val="20000"/>
                </a:spcBef>
                <a:defRPr/>
              </a:pPr>
              <a:r>
                <a:rPr lang="zh-CN" altLang="en-US" sz="2000" b="1" dirty="0">
                  <a:solidFill>
                    <a:schemeClr val="tx1">
                      <a:lumMod val="85000"/>
                      <a:lumOff val="15000"/>
                    </a:schemeClr>
                  </a:solidFill>
                  <a:latin typeface="Arial" panose="020B0604020202090204" pitchFamily="34" charset="0"/>
                  <a:ea typeface="思源黑体 CN Regular" panose="020B0500000000000000" pitchFamily="34" charset="-122"/>
                  <a:sym typeface="Arial" panose="020B0604020202090204" pitchFamily="34" charset="0"/>
                </a:rPr>
                <a:t>此处输入标题</a:t>
              </a:r>
              <a:endParaRPr lang="es-ES_tradnl" altLang="zh-CN" sz="1100" b="1" dirty="0">
                <a:solidFill>
                  <a:schemeClr val="tx1">
                    <a:lumMod val="85000"/>
                    <a:lumOff val="1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57" name="1"/>
            <p:cNvSpPr/>
            <p:nvPr>
              <p:custDataLst>
                <p:tags r:id="rId23"/>
              </p:custDataLst>
            </p:nvPr>
          </p:nvSpPr>
          <p:spPr>
            <a:xfrm>
              <a:off x="6843095" y="3019733"/>
              <a:ext cx="1296087" cy="740780"/>
            </a:xfrm>
            <a:prstGeom prst="rect">
              <a:avLst/>
            </a:prstGeom>
            <a:ln w="12700">
              <a:miter lim="400000"/>
            </a:ln>
          </p:spPr>
          <p:txBody>
            <a:bodyPr wrap="square" lIns="25400" tIns="25400" rIns="25400" bIns="25400" anchor="ctr">
              <a:spAutoFit/>
            </a:bodyPr>
            <a:lstStyle>
              <a:lvl1pPr>
                <a:lnSpc>
                  <a:spcPct val="130000"/>
                </a:lnSpc>
                <a:defRPr sz="2400">
                  <a:solidFill>
                    <a:srgbClr val="53585F"/>
                  </a:solidFill>
                  <a:latin typeface="Lato Light"/>
                  <a:ea typeface="Lato Light"/>
                  <a:cs typeface="Lato Light"/>
                  <a:sym typeface="Lato Light"/>
                </a:defRPr>
              </a:lvl1pPr>
            </a:lstStyle>
            <a:p>
              <a:pPr algn="ctr"/>
              <a:r>
                <a:rPr lang="zh-CN" altLang="en-US" sz="12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rPr>
                <a:t>您的内容打在这里，或者通过复制您的文本后，在此框中选择粘贴，并选择只保留文字。</a:t>
              </a:r>
              <a:endParaRPr lang="zh-CN" altLang="en-US" sz="12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58" name="1"/>
            <p:cNvSpPr/>
            <p:nvPr>
              <p:custDataLst>
                <p:tags r:id="rId24"/>
              </p:custDataLst>
            </p:nvPr>
          </p:nvSpPr>
          <p:spPr>
            <a:xfrm>
              <a:off x="7194623" y="2716281"/>
              <a:ext cx="616506" cy="0"/>
            </a:xfrm>
            <a:prstGeom prst="line">
              <a:avLst/>
            </a:prstGeom>
            <a:ln w="12700">
              <a:solidFill>
                <a:srgbClr val="C2BEBA"/>
              </a:solidFill>
              <a:miter lim="400000"/>
            </a:ln>
          </p:spPr>
          <p:txBody>
            <a:bodyPr lIns="25400" tIns="25400" rIns="25400" bIns="25400" anchor="ctr"/>
            <a:lstStyle/>
            <a:p>
              <a:pPr>
                <a:defRPr sz="3200"/>
              </a:pPr>
              <a:endParaRPr sz="16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30" name="组合 29"/>
          <p:cNvGrpSpPr/>
          <p:nvPr/>
        </p:nvGrpSpPr>
        <p:grpSpPr>
          <a:xfrm>
            <a:off x="530771" y="416625"/>
            <a:ext cx="2727541" cy="690854"/>
            <a:chOff x="530771" y="416625"/>
            <a:chExt cx="2727541" cy="690854"/>
          </a:xfrm>
        </p:grpSpPr>
        <p:pic>
          <p:nvPicPr>
            <p:cNvPr id="59" name="图片 58"/>
            <p:cNvPicPr>
              <a:picLocks noChangeAspect="1"/>
            </p:cNvPicPr>
            <p:nvPr/>
          </p:nvPicPr>
          <p:blipFill rotWithShape="1">
            <a:blip r:embed="rId25">
              <a:extLst>
                <a:ext uri="{28A0092B-C50C-407E-A947-70E740481C1C}">
                  <a14:useLocalDpi xmlns:a14="http://schemas.microsoft.com/office/drawing/2010/main" val="0"/>
                </a:ext>
              </a:extLst>
            </a:blip>
            <a:srcRect r="62661"/>
            <a:stretch>
              <a:fillRect/>
            </a:stretch>
          </p:blipFill>
          <p:spPr>
            <a:xfrm>
              <a:off x="530771" y="416625"/>
              <a:ext cx="773879" cy="690854"/>
            </a:xfrm>
            <a:prstGeom prst="rect">
              <a:avLst/>
            </a:prstGeom>
          </p:spPr>
        </p:pic>
        <p:sp>
          <p:nvSpPr>
            <p:cNvPr id="60" name="文本框 59"/>
            <p:cNvSpPr txBox="1"/>
            <p:nvPr/>
          </p:nvSpPr>
          <p:spPr>
            <a:xfrm>
              <a:off x="1033272" y="577386"/>
              <a:ext cx="2225040" cy="369332"/>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endParaRPr>
            </a:p>
          </p:txBody>
        </p:sp>
      </p:grpSp>
      <p:pic>
        <p:nvPicPr>
          <p:cNvPr id="61" name="图片 6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1027003" y="157810"/>
            <a:ext cx="1043152" cy="944327"/>
          </a:xfrm>
          <a:prstGeom prst="rect">
            <a:avLst/>
          </a:prstGeom>
        </p:spPr>
      </p:pic>
      <p:pic>
        <p:nvPicPr>
          <p:cNvPr id="62" name="图片 6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1179403" y="310210"/>
            <a:ext cx="1043152" cy="944327"/>
          </a:xfrm>
          <a:prstGeom prst="rect">
            <a:avLst/>
          </a:prstGeom>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1000"/>
                                        <p:tgtEl>
                                          <p:spTgt spid="45"/>
                                        </p:tgtEl>
                                      </p:cBhvr>
                                    </p:animEffect>
                                    <p:anim calcmode="lin" valueType="num">
                                      <p:cBhvr>
                                        <p:cTn id="18" dur="1000" fill="hold"/>
                                        <p:tgtEl>
                                          <p:spTgt spid="45"/>
                                        </p:tgtEl>
                                        <p:attrNameLst>
                                          <p:attrName>ppt_x</p:attrName>
                                        </p:attrNameLst>
                                      </p:cBhvr>
                                      <p:tavLst>
                                        <p:tav tm="0">
                                          <p:val>
                                            <p:strVal val="#ppt_x"/>
                                          </p:val>
                                        </p:tav>
                                        <p:tav tm="100000">
                                          <p:val>
                                            <p:strVal val="#ppt_x"/>
                                          </p:val>
                                        </p:tav>
                                      </p:tavLst>
                                    </p:anim>
                                    <p:anim calcmode="lin" valueType="num">
                                      <p:cBhvr>
                                        <p:cTn id="19" dur="1000" fill="hold"/>
                                        <p:tgtEl>
                                          <p:spTgt spid="4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50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1000"/>
                                        <p:tgtEl>
                                          <p:spTgt spid="52"/>
                                        </p:tgtEl>
                                      </p:cBhvr>
                                    </p:animEffect>
                                    <p:anim calcmode="lin" valueType="num">
                                      <p:cBhvr>
                                        <p:cTn id="23" dur="1000" fill="hold"/>
                                        <p:tgtEl>
                                          <p:spTgt spid="52"/>
                                        </p:tgtEl>
                                        <p:attrNameLst>
                                          <p:attrName>ppt_x</p:attrName>
                                        </p:attrNameLst>
                                      </p:cBhvr>
                                      <p:tavLst>
                                        <p:tav tm="0">
                                          <p:val>
                                            <p:strVal val="#ppt_x"/>
                                          </p:val>
                                        </p:tav>
                                        <p:tav tm="100000">
                                          <p:val>
                                            <p:strVal val="#ppt_x"/>
                                          </p:val>
                                        </p:tav>
                                      </p:tavLst>
                                    </p:anim>
                                    <p:anim calcmode="lin" valueType="num">
                                      <p:cBhvr>
                                        <p:cTn id="2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lide Number Placeholder 53"/>
          <p:cNvSpPr>
            <a:spLocks noGrp="1"/>
          </p:cNvSpPr>
          <p:nvPr>
            <p:ph type="sldNum" sz="quarter" idx="12"/>
          </p:nvPr>
        </p:nvSpPr>
        <p:spPr/>
        <p:txBody>
          <a:bodyPr/>
          <a:lstStyle/>
          <a:p>
            <a:fld id="{EA01570A-8480-497D-96D4-D725A6D7C6AA}" type="slidenum">
              <a:rPr lang="en-US" smtClean="0">
                <a:latin typeface="Arial" panose="020B0604020202090204" pitchFamily="34" charset="0"/>
                <a:cs typeface="+mn-ea"/>
                <a:sym typeface="Arial" panose="020B0604020202090204" pitchFamily="34" charset="0"/>
              </a:rPr>
            </a:fld>
            <a:endParaRPr lang="en-US" dirty="0">
              <a:latin typeface="Arial" panose="020B0604020202090204" pitchFamily="34" charset="0"/>
              <a:cs typeface="+mn-ea"/>
              <a:sym typeface="Arial" panose="020B0604020202090204" pitchFamily="34" charset="0"/>
            </a:endParaRPr>
          </a:p>
        </p:txBody>
      </p:sp>
      <p:cxnSp>
        <p:nvCxnSpPr>
          <p:cNvPr id="3" name="Straight Connector 2"/>
          <p:cNvCxnSpPr/>
          <p:nvPr/>
        </p:nvCxnSpPr>
        <p:spPr>
          <a:xfrm flipH="1" flipV="1">
            <a:off x="5208353" y="2387174"/>
            <a:ext cx="1783803" cy="3057087"/>
          </a:xfrm>
          <a:prstGeom prst="line">
            <a:avLst/>
          </a:prstGeom>
          <a:ln w="22225">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5208353" y="2387174"/>
            <a:ext cx="1783803" cy="3057087"/>
          </a:xfrm>
          <a:prstGeom prst="line">
            <a:avLst/>
          </a:prstGeom>
          <a:ln w="22225">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320792" y="3928031"/>
            <a:ext cx="3590040" cy="0"/>
          </a:xfrm>
          <a:prstGeom prst="line">
            <a:avLst/>
          </a:prstGeom>
          <a:ln w="22225">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5380760" y="3212791"/>
            <a:ext cx="1440000" cy="1440000"/>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chemeClr val="tx1">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50925" tIns="150925" rIns="150925" bIns="150925" numCol="1" spcCol="953" anchor="ctr" anchorCtr="0">
            <a:noAutofit/>
          </a:bodyPr>
          <a:lstStyle/>
          <a:p>
            <a:pPr algn="ctr" defTabSz="799465">
              <a:lnSpc>
                <a:spcPct val="90000"/>
              </a:lnSpc>
              <a:spcBef>
                <a:spcPct val="0"/>
              </a:spcBef>
            </a:pPr>
            <a:r>
              <a:rPr lang="en-US" sz="2400" b="1" dirty="0">
                <a:solidFill>
                  <a:schemeClr val="bg1"/>
                </a:solidFill>
                <a:latin typeface="Arial" panose="020B0604020202090204" pitchFamily="34" charset="0"/>
                <a:ea typeface="思源黑体 CN Regular" panose="020B0500000000000000" pitchFamily="34" charset="-122"/>
                <a:cs typeface="+mn-ea"/>
                <a:sym typeface="Arial" panose="020B0604020202090204" pitchFamily="34" charset="0"/>
              </a:rPr>
              <a:t>Main</a:t>
            </a:r>
            <a:br>
              <a:rPr lang="en-US" sz="2400" b="1" dirty="0">
                <a:solidFill>
                  <a:schemeClr val="bg1"/>
                </a:solidFill>
                <a:latin typeface="Arial" panose="020B0604020202090204" pitchFamily="34" charset="0"/>
                <a:ea typeface="思源黑体 CN Regular" panose="020B0500000000000000" pitchFamily="34" charset="-122"/>
                <a:cs typeface="+mn-ea"/>
                <a:sym typeface="Arial" panose="020B0604020202090204" pitchFamily="34" charset="0"/>
              </a:rPr>
            </a:br>
            <a:r>
              <a:rPr lang="en-US" sz="2400" b="1" dirty="0">
                <a:solidFill>
                  <a:schemeClr val="bg1"/>
                </a:solidFill>
                <a:latin typeface="Arial" panose="020B0604020202090204" pitchFamily="34" charset="0"/>
                <a:ea typeface="思源黑体 CN Regular" panose="020B0500000000000000" pitchFamily="34" charset="-122"/>
                <a:cs typeface="+mn-ea"/>
                <a:sym typeface="Arial" panose="020B0604020202090204" pitchFamily="34" charset="0"/>
              </a:rPr>
              <a:t>Goal</a:t>
            </a:r>
            <a:endParaRPr lang="en-US" sz="2400" b="1" dirty="0">
              <a:solidFill>
                <a:schemeClr val="bg1"/>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7" name="Freeform 6"/>
          <p:cNvSpPr/>
          <p:nvPr/>
        </p:nvSpPr>
        <p:spPr>
          <a:xfrm>
            <a:off x="4617955" y="1827632"/>
            <a:ext cx="1260000" cy="1260000"/>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chemeClr val="accent1"/>
          </a:solidFill>
          <a:ln w="444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50925" tIns="150925" rIns="150925" bIns="150925" numCol="1" spcCol="953" anchor="ctr" anchorCtr="0">
            <a:noAutofit/>
          </a:bodyPr>
          <a:lstStyle/>
          <a:p>
            <a:pPr algn="ctr" defTabSz="799465">
              <a:lnSpc>
                <a:spcPct val="90000"/>
              </a:lnSpc>
              <a:spcBef>
                <a:spcPct val="0"/>
              </a:spcBef>
              <a:spcAft>
                <a:spcPct val="35000"/>
              </a:spcAft>
            </a:pPr>
            <a:endParaRPr lang="en-US" sz="1865" dirty="0">
              <a:solidFill>
                <a:srgbClr val="FFFFFF"/>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8" name="Freeform 7"/>
          <p:cNvSpPr/>
          <p:nvPr/>
        </p:nvSpPr>
        <p:spPr>
          <a:xfrm>
            <a:off x="6315017" y="1827632"/>
            <a:ext cx="1260000" cy="1260000"/>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chemeClr val="accent4"/>
          </a:solidFill>
          <a:ln w="444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50925" tIns="150925" rIns="150925" bIns="150925" numCol="1" spcCol="953" anchor="ctr" anchorCtr="0">
            <a:noAutofit/>
          </a:bodyPr>
          <a:lstStyle/>
          <a:p>
            <a:pPr algn="ctr" defTabSz="799465">
              <a:lnSpc>
                <a:spcPct val="90000"/>
              </a:lnSpc>
              <a:spcBef>
                <a:spcPct val="0"/>
              </a:spcBef>
              <a:spcAft>
                <a:spcPct val="35000"/>
              </a:spcAft>
            </a:pPr>
            <a:endParaRPr lang="en-US" sz="1865" dirty="0">
              <a:solidFill>
                <a:srgbClr val="FFFFFF"/>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9" name="Freeform 8"/>
          <p:cNvSpPr/>
          <p:nvPr/>
        </p:nvSpPr>
        <p:spPr>
          <a:xfrm>
            <a:off x="6315017" y="4681397"/>
            <a:ext cx="1260000" cy="1260000"/>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chemeClr val="accent6"/>
          </a:solidFill>
          <a:ln w="444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50925" tIns="150925" rIns="150925" bIns="150925" numCol="1" spcCol="953" anchor="ctr" anchorCtr="0">
            <a:noAutofit/>
          </a:bodyPr>
          <a:lstStyle/>
          <a:p>
            <a:pPr algn="ctr" defTabSz="799465">
              <a:lnSpc>
                <a:spcPct val="90000"/>
              </a:lnSpc>
              <a:spcBef>
                <a:spcPct val="0"/>
              </a:spcBef>
              <a:spcAft>
                <a:spcPct val="35000"/>
              </a:spcAft>
            </a:pPr>
            <a:endParaRPr lang="en-US" sz="1865" dirty="0">
              <a:solidFill>
                <a:srgbClr val="FFFFFF"/>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10" name="Freeform 9"/>
          <p:cNvSpPr/>
          <p:nvPr/>
        </p:nvSpPr>
        <p:spPr>
          <a:xfrm>
            <a:off x="4617955" y="4681397"/>
            <a:ext cx="1260000" cy="1260000"/>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chemeClr val="accent3"/>
          </a:solidFill>
          <a:ln w="444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50925" tIns="150925" rIns="150925" bIns="150925" numCol="1" spcCol="953" anchor="ctr" anchorCtr="0">
            <a:noAutofit/>
          </a:bodyPr>
          <a:lstStyle/>
          <a:p>
            <a:pPr algn="ctr" defTabSz="799465">
              <a:lnSpc>
                <a:spcPct val="90000"/>
              </a:lnSpc>
              <a:spcBef>
                <a:spcPct val="0"/>
              </a:spcBef>
              <a:spcAft>
                <a:spcPct val="35000"/>
              </a:spcAft>
            </a:pPr>
            <a:endParaRPr lang="en-US" sz="1865" dirty="0">
              <a:solidFill>
                <a:srgbClr val="FFFFFF"/>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11" name="Freeform 10"/>
          <p:cNvSpPr/>
          <p:nvPr/>
        </p:nvSpPr>
        <p:spPr>
          <a:xfrm>
            <a:off x="7139199" y="3298516"/>
            <a:ext cx="1260000" cy="1260000"/>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chemeClr val="accent5"/>
          </a:solidFill>
          <a:ln w="444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50925" tIns="150925" rIns="150925" bIns="150925" numCol="1" spcCol="953" anchor="ctr" anchorCtr="0">
            <a:noAutofit/>
          </a:bodyPr>
          <a:lstStyle/>
          <a:p>
            <a:pPr algn="ctr" defTabSz="799465">
              <a:lnSpc>
                <a:spcPct val="90000"/>
              </a:lnSpc>
              <a:spcBef>
                <a:spcPct val="0"/>
              </a:spcBef>
              <a:spcAft>
                <a:spcPct val="35000"/>
              </a:spcAft>
            </a:pPr>
            <a:endParaRPr lang="en-US" sz="1865" dirty="0">
              <a:solidFill>
                <a:srgbClr val="FFFFFF"/>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12" name="Freeform 11"/>
          <p:cNvSpPr/>
          <p:nvPr/>
        </p:nvSpPr>
        <p:spPr>
          <a:xfrm>
            <a:off x="3850923" y="3298516"/>
            <a:ext cx="1260000" cy="1260000"/>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chemeClr val="accent2"/>
          </a:solidFill>
          <a:ln w="444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50925" tIns="150925" rIns="150925" bIns="150925" numCol="1" spcCol="953" anchor="ctr" anchorCtr="0">
            <a:noAutofit/>
          </a:bodyPr>
          <a:lstStyle/>
          <a:p>
            <a:pPr algn="ctr" defTabSz="799465">
              <a:lnSpc>
                <a:spcPct val="90000"/>
              </a:lnSpc>
              <a:spcBef>
                <a:spcPct val="0"/>
              </a:spcBef>
              <a:spcAft>
                <a:spcPct val="35000"/>
              </a:spcAft>
            </a:pPr>
            <a:endParaRPr lang="en-US" sz="1865" dirty="0">
              <a:solidFill>
                <a:srgbClr val="FFFFFF"/>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13" name="Oval 12"/>
          <p:cNvSpPr>
            <a:spLocks noChangeArrowheads="1"/>
          </p:cNvSpPr>
          <p:nvPr/>
        </p:nvSpPr>
        <p:spPr bwMode="auto">
          <a:xfrm>
            <a:off x="974084" y="2543217"/>
            <a:ext cx="180000" cy="18000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2400"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14" name="Oval 13"/>
          <p:cNvSpPr>
            <a:spLocks noChangeArrowheads="1"/>
          </p:cNvSpPr>
          <p:nvPr/>
        </p:nvSpPr>
        <p:spPr bwMode="auto">
          <a:xfrm>
            <a:off x="974084" y="3548416"/>
            <a:ext cx="180000" cy="18000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2400"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15" name="Oval 14"/>
          <p:cNvSpPr>
            <a:spLocks noChangeArrowheads="1"/>
          </p:cNvSpPr>
          <p:nvPr/>
        </p:nvSpPr>
        <p:spPr bwMode="auto">
          <a:xfrm>
            <a:off x="974084" y="4633628"/>
            <a:ext cx="180000" cy="180000"/>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2400"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16" name="TextBox 15"/>
          <p:cNvSpPr txBox="1"/>
          <p:nvPr/>
        </p:nvSpPr>
        <p:spPr>
          <a:xfrm>
            <a:off x="1202339" y="2399929"/>
            <a:ext cx="1505540" cy="318100"/>
          </a:xfrm>
          <a:prstGeom prst="rect">
            <a:avLst/>
          </a:prstGeom>
          <a:noFill/>
        </p:spPr>
        <p:txBody>
          <a:bodyPr wrap="none" lIns="91440" tIns="45720" rIns="91440" bIns="45720" rtlCol="0">
            <a:spAutoFit/>
          </a:bodyPr>
          <a:lstStyle/>
          <a:p>
            <a:r>
              <a:rPr lang="zh-CN" altLang="en-US" sz="1465" b="1" dirty="0">
                <a:latin typeface="Arial" panose="020B0604020202090204" pitchFamily="34" charset="0"/>
                <a:ea typeface="思源黑体 CN Regular" panose="020B0500000000000000" pitchFamily="34" charset="-122"/>
                <a:cs typeface="+mn-ea"/>
                <a:sym typeface="Arial" panose="020B0604020202090204" pitchFamily="34" charset="0"/>
              </a:rPr>
              <a:t>点击输入标题</a:t>
            </a:r>
            <a:r>
              <a:rPr lang="id-ID" sz="1465" b="1" dirty="0">
                <a:latin typeface="Arial" panose="020B0604020202090204" pitchFamily="34" charset="0"/>
                <a:ea typeface="思源黑体 CN Regular" panose="020B0500000000000000" pitchFamily="34" charset="-122"/>
                <a:cs typeface="+mn-ea"/>
                <a:sym typeface="Arial" panose="020B0604020202090204" pitchFamily="34" charset="0"/>
              </a:rPr>
              <a:t> 1</a:t>
            </a:r>
            <a:endParaRPr lang="id-ID" sz="1465" b="1"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17" name="TextBox 16"/>
          <p:cNvSpPr txBox="1"/>
          <p:nvPr/>
        </p:nvSpPr>
        <p:spPr>
          <a:xfrm>
            <a:off x="1202337" y="2626512"/>
            <a:ext cx="2039027" cy="646331"/>
          </a:xfrm>
          <a:prstGeom prst="rect">
            <a:avLst/>
          </a:prstGeom>
          <a:noFill/>
        </p:spPr>
        <p:txBody>
          <a:bodyPr wrap="square" lIns="91440" tIns="45720" rIns="91440" bIns="45720" rtlCol="0">
            <a:spAutoFit/>
          </a:bodyPr>
          <a:lstStyle/>
          <a:p>
            <a:r>
              <a:rPr lang="id-ID" sz="1200" dirty="0">
                <a:latin typeface="Arial" panose="020B0604020202090204" pitchFamily="34" charset="0"/>
                <a:ea typeface="思源黑体 CN Regular" panose="020B0500000000000000" pitchFamily="34" charset="-122"/>
                <a:cs typeface="+mn-ea"/>
                <a:sym typeface="Arial" panose="020B0604020202090204" pitchFamily="34" charset="0"/>
              </a:rPr>
              <a:t>Suitable for all category</a:t>
            </a:r>
            <a:r>
              <a:rPr lang="en-US" sz="1200" dirty="0">
                <a:latin typeface="Arial" panose="020B0604020202090204" pitchFamily="34" charset="0"/>
                <a:ea typeface="思源黑体 CN Regular" panose="020B0500000000000000" pitchFamily="34" charset="-122"/>
                <a:cs typeface="+mn-ea"/>
                <a:sym typeface="Arial" panose="020B0604020202090204" pitchFamily="34" charset="0"/>
              </a:rPr>
              <a:t>, </a:t>
            </a:r>
            <a:r>
              <a:rPr lang="en-US" sz="1200" dirty="0" err="1">
                <a:latin typeface="Arial" panose="020B0604020202090204" pitchFamily="34" charset="0"/>
                <a:ea typeface="思源黑体 CN Regular" panose="020B0500000000000000" pitchFamily="34" charset="-122"/>
                <a:cs typeface="+mn-ea"/>
                <a:sym typeface="Arial" panose="020B0604020202090204" pitchFamily="34" charset="0"/>
              </a:rPr>
              <a:t>Lorem</a:t>
            </a:r>
            <a:r>
              <a:rPr lang="en-US" sz="1200" dirty="0">
                <a:latin typeface="Arial" panose="020B0604020202090204" pitchFamily="34" charset="0"/>
                <a:ea typeface="思源黑体 CN Regular" panose="020B0500000000000000" pitchFamily="34" charset="-122"/>
                <a:cs typeface="+mn-ea"/>
                <a:sym typeface="Arial" panose="020B0604020202090204" pitchFamily="34" charset="0"/>
              </a:rPr>
              <a:t> </a:t>
            </a:r>
            <a:r>
              <a:rPr lang="en-US" sz="1200" dirty="0" err="1">
                <a:latin typeface="Arial" panose="020B0604020202090204" pitchFamily="34" charset="0"/>
                <a:ea typeface="思源黑体 CN Regular" panose="020B0500000000000000" pitchFamily="34" charset="-122"/>
                <a:cs typeface="+mn-ea"/>
                <a:sym typeface="Arial" panose="020B0604020202090204" pitchFamily="34" charset="0"/>
              </a:rPr>
              <a:t>Ipsum</a:t>
            </a:r>
            <a:r>
              <a:rPr lang="en-US" sz="1200" dirty="0">
                <a:latin typeface="Arial" panose="020B0604020202090204" pitchFamily="34" charset="0"/>
                <a:ea typeface="思源黑体 CN Regular" panose="020B0500000000000000" pitchFamily="34" charset="-122"/>
                <a:cs typeface="+mn-ea"/>
                <a:sym typeface="Arial" panose="020B0604020202090204" pitchFamily="34" charset="0"/>
              </a:rPr>
              <a:t> is not simply random text.</a:t>
            </a:r>
            <a:r>
              <a:rPr lang="id-ID" sz="1200" dirty="0">
                <a:latin typeface="Arial" panose="020B0604020202090204" pitchFamily="34" charset="0"/>
                <a:ea typeface="思源黑体 CN Regular" panose="020B0500000000000000" pitchFamily="34" charset="-122"/>
                <a:cs typeface="+mn-ea"/>
                <a:sym typeface="Arial" panose="020B0604020202090204" pitchFamily="34" charset="0"/>
              </a:rPr>
              <a:t> </a:t>
            </a:r>
            <a:endParaRPr lang="en-US" sz="1200" b="1"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18" name="TextBox 17"/>
          <p:cNvSpPr txBox="1"/>
          <p:nvPr/>
        </p:nvSpPr>
        <p:spPr>
          <a:xfrm>
            <a:off x="1202339" y="3410507"/>
            <a:ext cx="1505540" cy="318100"/>
          </a:xfrm>
          <a:prstGeom prst="rect">
            <a:avLst/>
          </a:prstGeom>
          <a:noFill/>
        </p:spPr>
        <p:txBody>
          <a:bodyPr wrap="none" lIns="91440" tIns="45720" rIns="91440" bIns="45720" rtlCol="0">
            <a:spAutoFit/>
          </a:bodyPr>
          <a:lstStyle/>
          <a:p>
            <a:r>
              <a:rPr lang="zh-CN" altLang="en-US" sz="1465" b="1" dirty="0">
                <a:latin typeface="Arial" panose="020B0604020202090204" pitchFamily="34" charset="0"/>
                <a:ea typeface="思源黑体 CN Regular" panose="020B0500000000000000" pitchFamily="34" charset="-122"/>
                <a:cs typeface="+mn-ea"/>
                <a:sym typeface="Arial" panose="020B0604020202090204" pitchFamily="34" charset="0"/>
              </a:rPr>
              <a:t>点击输入标题</a:t>
            </a:r>
            <a:r>
              <a:rPr lang="id-ID" sz="1465" b="1" dirty="0">
                <a:latin typeface="Arial" panose="020B0604020202090204" pitchFamily="34" charset="0"/>
                <a:ea typeface="思源黑体 CN Regular" panose="020B0500000000000000" pitchFamily="34" charset="-122"/>
                <a:cs typeface="+mn-ea"/>
                <a:sym typeface="Arial" panose="020B0604020202090204" pitchFamily="34" charset="0"/>
              </a:rPr>
              <a:t> 2</a:t>
            </a:r>
            <a:endParaRPr lang="id-ID" sz="1465" b="1"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19" name="TextBox 18"/>
          <p:cNvSpPr txBox="1"/>
          <p:nvPr/>
        </p:nvSpPr>
        <p:spPr>
          <a:xfrm>
            <a:off x="1202337" y="3637090"/>
            <a:ext cx="2039027" cy="646331"/>
          </a:xfrm>
          <a:prstGeom prst="rect">
            <a:avLst/>
          </a:prstGeom>
          <a:noFill/>
        </p:spPr>
        <p:txBody>
          <a:bodyPr wrap="square" lIns="91440" tIns="45720" rIns="91440" bIns="45720" rtlCol="0">
            <a:spAutoFit/>
          </a:bodyPr>
          <a:lstStyle/>
          <a:p>
            <a:r>
              <a:rPr lang="id-ID" sz="1200" dirty="0">
                <a:latin typeface="Arial" panose="020B0604020202090204" pitchFamily="34" charset="0"/>
                <a:ea typeface="思源黑体 CN Regular" panose="020B0500000000000000" pitchFamily="34" charset="-122"/>
                <a:cs typeface="+mn-ea"/>
                <a:sym typeface="Arial" panose="020B0604020202090204" pitchFamily="34" charset="0"/>
              </a:rPr>
              <a:t>Suitable for all category</a:t>
            </a:r>
            <a:r>
              <a:rPr lang="en-US" sz="1200" dirty="0">
                <a:latin typeface="Arial" panose="020B0604020202090204" pitchFamily="34" charset="0"/>
                <a:ea typeface="思源黑体 CN Regular" panose="020B0500000000000000" pitchFamily="34" charset="-122"/>
                <a:cs typeface="+mn-ea"/>
                <a:sym typeface="Arial" panose="020B0604020202090204" pitchFamily="34" charset="0"/>
              </a:rPr>
              <a:t>, </a:t>
            </a:r>
            <a:r>
              <a:rPr lang="en-US" sz="1200" dirty="0" err="1">
                <a:latin typeface="Arial" panose="020B0604020202090204" pitchFamily="34" charset="0"/>
                <a:ea typeface="思源黑体 CN Regular" panose="020B0500000000000000" pitchFamily="34" charset="-122"/>
                <a:cs typeface="+mn-ea"/>
                <a:sym typeface="Arial" panose="020B0604020202090204" pitchFamily="34" charset="0"/>
              </a:rPr>
              <a:t>Lorem</a:t>
            </a:r>
            <a:r>
              <a:rPr lang="en-US" sz="1200" dirty="0">
                <a:latin typeface="Arial" panose="020B0604020202090204" pitchFamily="34" charset="0"/>
                <a:ea typeface="思源黑体 CN Regular" panose="020B0500000000000000" pitchFamily="34" charset="-122"/>
                <a:cs typeface="+mn-ea"/>
                <a:sym typeface="Arial" panose="020B0604020202090204" pitchFamily="34" charset="0"/>
              </a:rPr>
              <a:t> </a:t>
            </a:r>
            <a:r>
              <a:rPr lang="en-US" sz="1200" dirty="0" err="1">
                <a:latin typeface="Arial" panose="020B0604020202090204" pitchFamily="34" charset="0"/>
                <a:ea typeface="思源黑体 CN Regular" panose="020B0500000000000000" pitchFamily="34" charset="-122"/>
                <a:cs typeface="+mn-ea"/>
                <a:sym typeface="Arial" panose="020B0604020202090204" pitchFamily="34" charset="0"/>
              </a:rPr>
              <a:t>Ipsum</a:t>
            </a:r>
            <a:r>
              <a:rPr lang="en-US" sz="1200" dirty="0">
                <a:latin typeface="Arial" panose="020B0604020202090204" pitchFamily="34" charset="0"/>
                <a:ea typeface="思源黑体 CN Regular" panose="020B0500000000000000" pitchFamily="34" charset="-122"/>
                <a:cs typeface="+mn-ea"/>
                <a:sym typeface="Arial" panose="020B0604020202090204" pitchFamily="34" charset="0"/>
              </a:rPr>
              <a:t> is not simply random text.</a:t>
            </a:r>
            <a:r>
              <a:rPr lang="id-ID" sz="1200" dirty="0">
                <a:latin typeface="Arial" panose="020B0604020202090204" pitchFamily="34" charset="0"/>
                <a:ea typeface="思源黑体 CN Regular" panose="020B0500000000000000" pitchFamily="34" charset="-122"/>
                <a:cs typeface="+mn-ea"/>
                <a:sym typeface="Arial" panose="020B0604020202090204" pitchFamily="34" charset="0"/>
              </a:rPr>
              <a:t> </a:t>
            </a:r>
            <a:endParaRPr lang="en-US" sz="1200" b="1"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0" name="TextBox 19"/>
          <p:cNvSpPr txBox="1"/>
          <p:nvPr/>
        </p:nvSpPr>
        <p:spPr>
          <a:xfrm>
            <a:off x="1202339" y="4511401"/>
            <a:ext cx="1505540" cy="318100"/>
          </a:xfrm>
          <a:prstGeom prst="rect">
            <a:avLst/>
          </a:prstGeom>
          <a:noFill/>
        </p:spPr>
        <p:txBody>
          <a:bodyPr wrap="none" lIns="91440" tIns="45720" rIns="91440" bIns="45720" rtlCol="0">
            <a:spAutoFit/>
          </a:bodyPr>
          <a:lstStyle/>
          <a:p>
            <a:r>
              <a:rPr lang="zh-CN" altLang="en-US" sz="1465" b="1" dirty="0">
                <a:latin typeface="Arial" panose="020B0604020202090204" pitchFamily="34" charset="0"/>
                <a:ea typeface="思源黑体 CN Regular" panose="020B0500000000000000" pitchFamily="34" charset="-122"/>
                <a:cs typeface="+mn-ea"/>
                <a:sym typeface="Arial" panose="020B0604020202090204" pitchFamily="34" charset="0"/>
              </a:rPr>
              <a:t>点击输入标题</a:t>
            </a:r>
            <a:r>
              <a:rPr lang="id-ID" sz="1465" b="1" dirty="0">
                <a:latin typeface="Arial" panose="020B0604020202090204" pitchFamily="34" charset="0"/>
                <a:ea typeface="思源黑体 CN Regular" panose="020B0500000000000000" pitchFamily="34" charset="-122"/>
                <a:cs typeface="+mn-ea"/>
                <a:sym typeface="Arial" panose="020B0604020202090204" pitchFamily="34" charset="0"/>
              </a:rPr>
              <a:t> 3</a:t>
            </a:r>
            <a:endParaRPr lang="id-ID" sz="1465" b="1"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1" name="TextBox 20"/>
          <p:cNvSpPr txBox="1"/>
          <p:nvPr/>
        </p:nvSpPr>
        <p:spPr>
          <a:xfrm>
            <a:off x="1202337" y="4737984"/>
            <a:ext cx="2039027" cy="646331"/>
          </a:xfrm>
          <a:prstGeom prst="rect">
            <a:avLst/>
          </a:prstGeom>
          <a:noFill/>
        </p:spPr>
        <p:txBody>
          <a:bodyPr wrap="square" lIns="91440" tIns="45720" rIns="91440" bIns="45720" rtlCol="0">
            <a:spAutoFit/>
          </a:bodyPr>
          <a:lstStyle/>
          <a:p>
            <a:r>
              <a:rPr lang="id-ID" sz="1200" dirty="0">
                <a:latin typeface="Arial" panose="020B0604020202090204" pitchFamily="34" charset="0"/>
                <a:ea typeface="思源黑体 CN Regular" panose="020B0500000000000000" pitchFamily="34" charset="-122"/>
                <a:cs typeface="+mn-ea"/>
                <a:sym typeface="Arial" panose="020B0604020202090204" pitchFamily="34" charset="0"/>
              </a:rPr>
              <a:t>Suitable for all category</a:t>
            </a:r>
            <a:r>
              <a:rPr lang="en-US" sz="1200" dirty="0">
                <a:latin typeface="Arial" panose="020B0604020202090204" pitchFamily="34" charset="0"/>
                <a:ea typeface="思源黑体 CN Regular" panose="020B0500000000000000" pitchFamily="34" charset="-122"/>
                <a:cs typeface="+mn-ea"/>
                <a:sym typeface="Arial" panose="020B0604020202090204" pitchFamily="34" charset="0"/>
              </a:rPr>
              <a:t>, </a:t>
            </a:r>
            <a:r>
              <a:rPr lang="en-US" sz="1200" dirty="0" err="1">
                <a:latin typeface="Arial" panose="020B0604020202090204" pitchFamily="34" charset="0"/>
                <a:ea typeface="思源黑体 CN Regular" panose="020B0500000000000000" pitchFamily="34" charset="-122"/>
                <a:cs typeface="+mn-ea"/>
                <a:sym typeface="Arial" panose="020B0604020202090204" pitchFamily="34" charset="0"/>
              </a:rPr>
              <a:t>Lorem</a:t>
            </a:r>
            <a:r>
              <a:rPr lang="en-US" sz="1200" dirty="0">
                <a:latin typeface="Arial" panose="020B0604020202090204" pitchFamily="34" charset="0"/>
                <a:ea typeface="思源黑体 CN Regular" panose="020B0500000000000000" pitchFamily="34" charset="-122"/>
                <a:cs typeface="+mn-ea"/>
                <a:sym typeface="Arial" panose="020B0604020202090204" pitchFamily="34" charset="0"/>
              </a:rPr>
              <a:t> </a:t>
            </a:r>
            <a:r>
              <a:rPr lang="en-US" sz="1200" dirty="0" err="1">
                <a:latin typeface="Arial" panose="020B0604020202090204" pitchFamily="34" charset="0"/>
                <a:ea typeface="思源黑体 CN Regular" panose="020B0500000000000000" pitchFamily="34" charset="-122"/>
                <a:cs typeface="+mn-ea"/>
                <a:sym typeface="Arial" panose="020B0604020202090204" pitchFamily="34" charset="0"/>
              </a:rPr>
              <a:t>Ipsum</a:t>
            </a:r>
            <a:r>
              <a:rPr lang="en-US" sz="1200" dirty="0">
                <a:latin typeface="Arial" panose="020B0604020202090204" pitchFamily="34" charset="0"/>
                <a:ea typeface="思源黑体 CN Regular" panose="020B0500000000000000" pitchFamily="34" charset="-122"/>
                <a:cs typeface="+mn-ea"/>
                <a:sym typeface="Arial" panose="020B0604020202090204" pitchFamily="34" charset="0"/>
              </a:rPr>
              <a:t> is not simply random text.</a:t>
            </a:r>
            <a:r>
              <a:rPr lang="id-ID" sz="1200" dirty="0">
                <a:latin typeface="Arial" panose="020B0604020202090204" pitchFamily="34" charset="0"/>
                <a:ea typeface="思源黑体 CN Regular" panose="020B0500000000000000" pitchFamily="34" charset="-122"/>
                <a:cs typeface="+mn-ea"/>
                <a:sym typeface="Arial" panose="020B0604020202090204" pitchFamily="34" charset="0"/>
              </a:rPr>
              <a:t> </a:t>
            </a:r>
            <a:endParaRPr lang="en-US" sz="1200" b="1"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2" name="Oval 21"/>
          <p:cNvSpPr>
            <a:spLocks noChangeArrowheads="1"/>
          </p:cNvSpPr>
          <p:nvPr/>
        </p:nvSpPr>
        <p:spPr bwMode="auto">
          <a:xfrm>
            <a:off x="9004551" y="2533497"/>
            <a:ext cx="180000" cy="180000"/>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2400"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3" name="Oval 22"/>
          <p:cNvSpPr>
            <a:spLocks noChangeArrowheads="1"/>
          </p:cNvSpPr>
          <p:nvPr/>
        </p:nvSpPr>
        <p:spPr bwMode="auto">
          <a:xfrm>
            <a:off x="9004551" y="3538696"/>
            <a:ext cx="180000" cy="180000"/>
          </a:xfrm>
          <a:prstGeom prst="ellipse">
            <a:avLst/>
          </a:pr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2400"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4" name="Oval 23"/>
          <p:cNvSpPr>
            <a:spLocks noChangeArrowheads="1"/>
          </p:cNvSpPr>
          <p:nvPr/>
        </p:nvSpPr>
        <p:spPr bwMode="auto">
          <a:xfrm>
            <a:off x="9004551" y="4623908"/>
            <a:ext cx="180000" cy="180000"/>
          </a:xfrm>
          <a:prstGeom prst="ellipse">
            <a:avLst/>
          </a:pr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sz="2400"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5" name="TextBox 24"/>
          <p:cNvSpPr txBox="1"/>
          <p:nvPr/>
        </p:nvSpPr>
        <p:spPr>
          <a:xfrm>
            <a:off x="9232805" y="2390209"/>
            <a:ext cx="1505540" cy="318100"/>
          </a:xfrm>
          <a:prstGeom prst="rect">
            <a:avLst/>
          </a:prstGeom>
          <a:noFill/>
        </p:spPr>
        <p:txBody>
          <a:bodyPr wrap="none" lIns="91440" tIns="45720" rIns="91440" bIns="45720" rtlCol="0">
            <a:spAutoFit/>
          </a:bodyPr>
          <a:lstStyle/>
          <a:p>
            <a:r>
              <a:rPr lang="zh-CN" altLang="en-US" sz="1465" b="1" dirty="0">
                <a:latin typeface="Arial" panose="020B0604020202090204" pitchFamily="34" charset="0"/>
                <a:ea typeface="思源黑体 CN Regular" panose="020B0500000000000000" pitchFamily="34" charset="-122"/>
                <a:cs typeface="+mn-ea"/>
                <a:sym typeface="Arial" panose="020B0604020202090204" pitchFamily="34" charset="0"/>
              </a:rPr>
              <a:t>点击输入标题</a:t>
            </a:r>
            <a:r>
              <a:rPr lang="id-ID" sz="1465" b="1" dirty="0">
                <a:latin typeface="Arial" panose="020B0604020202090204" pitchFamily="34" charset="0"/>
                <a:ea typeface="思源黑体 CN Regular" panose="020B0500000000000000" pitchFamily="34" charset="-122"/>
                <a:cs typeface="+mn-ea"/>
                <a:sym typeface="Arial" panose="020B0604020202090204" pitchFamily="34" charset="0"/>
              </a:rPr>
              <a:t> 4</a:t>
            </a:r>
            <a:endParaRPr lang="id-ID" sz="1465" b="1"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6" name="TextBox 25"/>
          <p:cNvSpPr txBox="1"/>
          <p:nvPr/>
        </p:nvSpPr>
        <p:spPr>
          <a:xfrm>
            <a:off x="9232804" y="2616792"/>
            <a:ext cx="1933179" cy="646331"/>
          </a:xfrm>
          <a:prstGeom prst="rect">
            <a:avLst/>
          </a:prstGeom>
          <a:noFill/>
        </p:spPr>
        <p:txBody>
          <a:bodyPr wrap="square" lIns="91440" tIns="45720" rIns="91440" bIns="45720" rtlCol="0">
            <a:spAutoFit/>
          </a:bodyPr>
          <a:lstStyle/>
          <a:p>
            <a:r>
              <a:rPr lang="id-ID" sz="1200" dirty="0">
                <a:latin typeface="Arial" panose="020B0604020202090204" pitchFamily="34" charset="0"/>
                <a:ea typeface="思源黑体 CN Regular" panose="020B0500000000000000" pitchFamily="34" charset="-122"/>
                <a:cs typeface="+mn-ea"/>
                <a:sym typeface="Arial" panose="020B0604020202090204" pitchFamily="34" charset="0"/>
              </a:rPr>
              <a:t>Suitable for all category</a:t>
            </a:r>
            <a:r>
              <a:rPr lang="en-US" sz="1200" dirty="0">
                <a:latin typeface="Arial" panose="020B0604020202090204" pitchFamily="34" charset="0"/>
                <a:ea typeface="思源黑体 CN Regular" panose="020B0500000000000000" pitchFamily="34" charset="-122"/>
                <a:cs typeface="+mn-ea"/>
                <a:sym typeface="Arial" panose="020B0604020202090204" pitchFamily="34" charset="0"/>
              </a:rPr>
              <a:t>, </a:t>
            </a:r>
            <a:r>
              <a:rPr lang="en-US" sz="1200" dirty="0" err="1">
                <a:latin typeface="Arial" panose="020B0604020202090204" pitchFamily="34" charset="0"/>
                <a:ea typeface="思源黑体 CN Regular" panose="020B0500000000000000" pitchFamily="34" charset="-122"/>
                <a:cs typeface="+mn-ea"/>
                <a:sym typeface="Arial" panose="020B0604020202090204" pitchFamily="34" charset="0"/>
              </a:rPr>
              <a:t>Lorem</a:t>
            </a:r>
            <a:r>
              <a:rPr lang="en-US" sz="1200" dirty="0">
                <a:latin typeface="Arial" panose="020B0604020202090204" pitchFamily="34" charset="0"/>
                <a:ea typeface="思源黑体 CN Regular" panose="020B0500000000000000" pitchFamily="34" charset="-122"/>
                <a:cs typeface="+mn-ea"/>
                <a:sym typeface="Arial" panose="020B0604020202090204" pitchFamily="34" charset="0"/>
              </a:rPr>
              <a:t> </a:t>
            </a:r>
            <a:r>
              <a:rPr lang="en-US" sz="1200" dirty="0" err="1">
                <a:latin typeface="Arial" panose="020B0604020202090204" pitchFamily="34" charset="0"/>
                <a:ea typeface="思源黑体 CN Regular" panose="020B0500000000000000" pitchFamily="34" charset="-122"/>
                <a:cs typeface="+mn-ea"/>
                <a:sym typeface="Arial" panose="020B0604020202090204" pitchFamily="34" charset="0"/>
              </a:rPr>
              <a:t>Ipsum</a:t>
            </a:r>
            <a:r>
              <a:rPr lang="en-US" sz="1200" dirty="0">
                <a:latin typeface="Arial" panose="020B0604020202090204" pitchFamily="34" charset="0"/>
                <a:ea typeface="思源黑体 CN Regular" panose="020B0500000000000000" pitchFamily="34" charset="-122"/>
                <a:cs typeface="+mn-ea"/>
                <a:sym typeface="Arial" panose="020B0604020202090204" pitchFamily="34" charset="0"/>
              </a:rPr>
              <a:t> is not simply random text.</a:t>
            </a:r>
            <a:r>
              <a:rPr lang="id-ID" sz="1200" dirty="0">
                <a:latin typeface="Arial" panose="020B0604020202090204" pitchFamily="34" charset="0"/>
                <a:ea typeface="思源黑体 CN Regular" panose="020B0500000000000000" pitchFamily="34" charset="-122"/>
                <a:cs typeface="+mn-ea"/>
                <a:sym typeface="Arial" panose="020B0604020202090204" pitchFamily="34" charset="0"/>
              </a:rPr>
              <a:t> </a:t>
            </a:r>
            <a:endParaRPr lang="en-US" sz="1200" b="1"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7" name="TextBox 26"/>
          <p:cNvSpPr txBox="1"/>
          <p:nvPr/>
        </p:nvSpPr>
        <p:spPr>
          <a:xfrm>
            <a:off x="9232805" y="3400787"/>
            <a:ext cx="1505540" cy="318100"/>
          </a:xfrm>
          <a:prstGeom prst="rect">
            <a:avLst/>
          </a:prstGeom>
          <a:noFill/>
        </p:spPr>
        <p:txBody>
          <a:bodyPr wrap="none" lIns="91440" tIns="45720" rIns="91440" bIns="45720" rtlCol="0">
            <a:spAutoFit/>
          </a:bodyPr>
          <a:lstStyle/>
          <a:p>
            <a:r>
              <a:rPr lang="zh-CN" altLang="en-US" sz="1465" b="1" dirty="0">
                <a:latin typeface="Arial" panose="020B0604020202090204" pitchFamily="34" charset="0"/>
                <a:ea typeface="思源黑体 CN Regular" panose="020B0500000000000000" pitchFamily="34" charset="-122"/>
                <a:cs typeface="+mn-ea"/>
                <a:sym typeface="Arial" panose="020B0604020202090204" pitchFamily="34" charset="0"/>
              </a:rPr>
              <a:t>点击输入标题</a:t>
            </a:r>
            <a:r>
              <a:rPr lang="id-ID" sz="1465" b="1" dirty="0">
                <a:latin typeface="Arial" panose="020B0604020202090204" pitchFamily="34" charset="0"/>
                <a:ea typeface="思源黑体 CN Regular" panose="020B0500000000000000" pitchFamily="34" charset="-122"/>
                <a:cs typeface="+mn-ea"/>
                <a:sym typeface="Arial" panose="020B0604020202090204" pitchFamily="34" charset="0"/>
              </a:rPr>
              <a:t> 5</a:t>
            </a:r>
            <a:endParaRPr lang="id-ID" sz="1465" b="1"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8" name="TextBox 27"/>
          <p:cNvSpPr txBox="1"/>
          <p:nvPr/>
        </p:nvSpPr>
        <p:spPr>
          <a:xfrm>
            <a:off x="9232804" y="3627370"/>
            <a:ext cx="1933179" cy="646331"/>
          </a:xfrm>
          <a:prstGeom prst="rect">
            <a:avLst/>
          </a:prstGeom>
          <a:noFill/>
        </p:spPr>
        <p:txBody>
          <a:bodyPr wrap="square" lIns="91440" tIns="45720" rIns="91440" bIns="45720" rtlCol="0">
            <a:spAutoFit/>
          </a:bodyPr>
          <a:lstStyle/>
          <a:p>
            <a:r>
              <a:rPr lang="id-ID" sz="1200" dirty="0">
                <a:latin typeface="Arial" panose="020B0604020202090204" pitchFamily="34" charset="0"/>
                <a:ea typeface="思源黑体 CN Regular" panose="020B0500000000000000" pitchFamily="34" charset="-122"/>
                <a:cs typeface="+mn-ea"/>
                <a:sym typeface="Arial" panose="020B0604020202090204" pitchFamily="34" charset="0"/>
              </a:rPr>
              <a:t>Suitable for all category</a:t>
            </a:r>
            <a:r>
              <a:rPr lang="en-US" sz="1200" dirty="0">
                <a:latin typeface="Arial" panose="020B0604020202090204" pitchFamily="34" charset="0"/>
                <a:ea typeface="思源黑体 CN Regular" panose="020B0500000000000000" pitchFamily="34" charset="-122"/>
                <a:cs typeface="+mn-ea"/>
                <a:sym typeface="Arial" panose="020B0604020202090204" pitchFamily="34" charset="0"/>
              </a:rPr>
              <a:t>, </a:t>
            </a:r>
            <a:r>
              <a:rPr lang="en-US" sz="1200" dirty="0" err="1">
                <a:latin typeface="Arial" panose="020B0604020202090204" pitchFamily="34" charset="0"/>
                <a:ea typeface="思源黑体 CN Regular" panose="020B0500000000000000" pitchFamily="34" charset="-122"/>
                <a:cs typeface="+mn-ea"/>
                <a:sym typeface="Arial" panose="020B0604020202090204" pitchFamily="34" charset="0"/>
              </a:rPr>
              <a:t>Lorem</a:t>
            </a:r>
            <a:r>
              <a:rPr lang="en-US" sz="1200" dirty="0">
                <a:latin typeface="Arial" panose="020B0604020202090204" pitchFamily="34" charset="0"/>
                <a:ea typeface="思源黑体 CN Regular" panose="020B0500000000000000" pitchFamily="34" charset="-122"/>
                <a:cs typeface="+mn-ea"/>
                <a:sym typeface="Arial" panose="020B0604020202090204" pitchFamily="34" charset="0"/>
              </a:rPr>
              <a:t> </a:t>
            </a:r>
            <a:r>
              <a:rPr lang="en-US" sz="1200" dirty="0" err="1">
                <a:latin typeface="Arial" panose="020B0604020202090204" pitchFamily="34" charset="0"/>
                <a:ea typeface="思源黑体 CN Regular" panose="020B0500000000000000" pitchFamily="34" charset="-122"/>
                <a:cs typeface="+mn-ea"/>
                <a:sym typeface="Arial" panose="020B0604020202090204" pitchFamily="34" charset="0"/>
              </a:rPr>
              <a:t>Ipsum</a:t>
            </a:r>
            <a:r>
              <a:rPr lang="en-US" sz="1200" dirty="0">
                <a:latin typeface="Arial" panose="020B0604020202090204" pitchFamily="34" charset="0"/>
                <a:ea typeface="思源黑体 CN Regular" panose="020B0500000000000000" pitchFamily="34" charset="-122"/>
                <a:cs typeface="+mn-ea"/>
                <a:sym typeface="Arial" panose="020B0604020202090204" pitchFamily="34" charset="0"/>
              </a:rPr>
              <a:t> is not simply random text.</a:t>
            </a:r>
            <a:r>
              <a:rPr lang="id-ID" sz="1200" dirty="0">
                <a:latin typeface="Arial" panose="020B0604020202090204" pitchFamily="34" charset="0"/>
                <a:ea typeface="思源黑体 CN Regular" panose="020B0500000000000000" pitchFamily="34" charset="-122"/>
                <a:cs typeface="+mn-ea"/>
                <a:sym typeface="Arial" panose="020B0604020202090204" pitchFamily="34" charset="0"/>
              </a:rPr>
              <a:t> </a:t>
            </a:r>
            <a:endParaRPr lang="en-US" sz="1200" b="1"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9" name="TextBox 28"/>
          <p:cNvSpPr txBox="1"/>
          <p:nvPr/>
        </p:nvSpPr>
        <p:spPr>
          <a:xfrm>
            <a:off x="9232805" y="4501681"/>
            <a:ext cx="1505540" cy="318100"/>
          </a:xfrm>
          <a:prstGeom prst="rect">
            <a:avLst/>
          </a:prstGeom>
          <a:noFill/>
        </p:spPr>
        <p:txBody>
          <a:bodyPr wrap="none" lIns="91440" tIns="45720" rIns="91440" bIns="45720" rtlCol="0">
            <a:spAutoFit/>
          </a:bodyPr>
          <a:lstStyle/>
          <a:p>
            <a:r>
              <a:rPr lang="zh-CN" altLang="en-US" sz="1465" b="1" dirty="0">
                <a:latin typeface="Arial" panose="020B0604020202090204" pitchFamily="34" charset="0"/>
                <a:ea typeface="思源黑体 CN Regular" panose="020B0500000000000000" pitchFamily="34" charset="-122"/>
                <a:cs typeface="+mn-ea"/>
                <a:sym typeface="Arial" panose="020B0604020202090204" pitchFamily="34" charset="0"/>
              </a:rPr>
              <a:t>点击输入标题</a:t>
            </a:r>
            <a:r>
              <a:rPr lang="id-ID" sz="1465" b="1" dirty="0">
                <a:latin typeface="Arial" panose="020B0604020202090204" pitchFamily="34" charset="0"/>
                <a:ea typeface="思源黑体 CN Regular" panose="020B0500000000000000" pitchFamily="34" charset="-122"/>
                <a:cs typeface="+mn-ea"/>
                <a:sym typeface="Arial" panose="020B0604020202090204" pitchFamily="34" charset="0"/>
              </a:rPr>
              <a:t> 6</a:t>
            </a:r>
            <a:endParaRPr lang="id-ID" sz="1465" b="1"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30" name="TextBox 29"/>
          <p:cNvSpPr txBox="1"/>
          <p:nvPr/>
        </p:nvSpPr>
        <p:spPr>
          <a:xfrm>
            <a:off x="9232804" y="4728264"/>
            <a:ext cx="1933179" cy="646331"/>
          </a:xfrm>
          <a:prstGeom prst="rect">
            <a:avLst/>
          </a:prstGeom>
          <a:noFill/>
        </p:spPr>
        <p:txBody>
          <a:bodyPr wrap="square" lIns="91440" tIns="45720" rIns="91440" bIns="45720" rtlCol="0">
            <a:spAutoFit/>
          </a:bodyPr>
          <a:lstStyle/>
          <a:p>
            <a:r>
              <a:rPr lang="id-ID" sz="1200" dirty="0">
                <a:latin typeface="Arial" panose="020B0604020202090204" pitchFamily="34" charset="0"/>
                <a:ea typeface="思源黑体 CN Regular" panose="020B0500000000000000" pitchFamily="34" charset="-122"/>
                <a:cs typeface="+mn-ea"/>
                <a:sym typeface="Arial" panose="020B0604020202090204" pitchFamily="34" charset="0"/>
              </a:rPr>
              <a:t>Suitable for all category</a:t>
            </a:r>
            <a:r>
              <a:rPr lang="en-US" sz="1200" dirty="0">
                <a:latin typeface="Arial" panose="020B0604020202090204" pitchFamily="34" charset="0"/>
                <a:ea typeface="思源黑体 CN Regular" panose="020B0500000000000000" pitchFamily="34" charset="-122"/>
                <a:cs typeface="+mn-ea"/>
                <a:sym typeface="Arial" panose="020B0604020202090204" pitchFamily="34" charset="0"/>
              </a:rPr>
              <a:t>, </a:t>
            </a:r>
            <a:r>
              <a:rPr lang="en-US" sz="1200" dirty="0" err="1">
                <a:latin typeface="Arial" panose="020B0604020202090204" pitchFamily="34" charset="0"/>
                <a:ea typeface="思源黑体 CN Regular" panose="020B0500000000000000" pitchFamily="34" charset="-122"/>
                <a:cs typeface="+mn-ea"/>
                <a:sym typeface="Arial" panose="020B0604020202090204" pitchFamily="34" charset="0"/>
              </a:rPr>
              <a:t>Lorem</a:t>
            </a:r>
            <a:r>
              <a:rPr lang="en-US" sz="1200" dirty="0">
                <a:latin typeface="Arial" panose="020B0604020202090204" pitchFamily="34" charset="0"/>
                <a:ea typeface="思源黑体 CN Regular" panose="020B0500000000000000" pitchFamily="34" charset="-122"/>
                <a:cs typeface="+mn-ea"/>
                <a:sym typeface="Arial" panose="020B0604020202090204" pitchFamily="34" charset="0"/>
              </a:rPr>
              <a:t> </a:t>
            </a:r>
            <a:r>
              <a:rPr lang="en-US" sz="1200" dirty="0" err="1">
                <a:latin typeface="Arial" panose="020B0604020202090204" pitchFamily="34" charset="0"/>
                <a:ea typeface="思源黑体 CN Regular" panose="020B0500000000000000" pitchFamily="34" charset="-122"/>
                <a:cs typeface="+mn-ea"/>
                <a:sym typeface="Arial" panose="020B0604020202090204" pitchFamily="34" charset="0"/>
              </a:rPr>
              <a:t>Ipsum</a:t>
            </a:r>
            <a:r>
              <a:rPr lang="en-US" sz="1200" dirty="0">
                <a:latin typeface="Arial" panose="020B0604020202090204" pitchFamily="34" charset="0"/>
                <a:ea typeface="思源黑体 CN Regular" panose="020B0500000000000000" pitchFamily="34" charset="-122"/>
                <a:cs typeface="+mn-ea"/>
                <a:sym typeface="Arial" panose="020B0604020202090204" pitchFamily="34" charset="0"/>
              </a:rPr>
              <a:t> is not simply random text.</a:t>
            </a:r>
            <a:r>
              <a:rPr lang="id-ID" sz="1200" dirty="0">
                <a:latin typeface="Arial" panose="020B0604020202090204" pitchFamily="34" charset="0"/>
                <a:ea typeface="思源黑体 CN Regular" panose="020B0500000000000000" pitchFamily="34" charset="-122"/>
                <a:cs typeface="+mn-ea"/>
                <a:sym typeface="Arial" panose="020B0604020202090204" pitchFamily="34" charset="0"/>
              </a:rPr>
              <a:t> </a:t>
            </a:r>
            <a:endParaRPr lang="en-US" sz="1200" b="1"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nvGrpSpPr>
          <p:cNvPr id="31" name="Group 30"/>
          <p:cNvGrpSpPr/>
          <p:nvPr/>
        </p:nvGrpSpPr>
        <p:grpSpPr>
          <a:xfrm>
            <a:off x="7555895" y="3678543"/>
            <a:ext cx="457749" cy="413179"/>
            <a:chOff x="5957888" y="684213"/>
            <a:chExt cx="1206500" cy="1089026"/>
          </a:xfrm>
          <a:solidFill>
            <a:schemeClr val="bg2"/>
          </a:solidFill>
          <a:effectLst/>
        </p:grpSpPr>
        <p:sp>
          <p:nvSpPr>
            <p:cNvPr id="32" name="Freeform 5"/>
            <p:cNvSpPr/>
            <p:nvPr/>
          </p:nvSpPr>
          <p:spPr bwMode="auto">
            <a:xfrm>
              <a:off x="6203950" y="1536701"/>
              <a:ext cx="711200" cy="236538"/>
            </a:xfrm>
            <a:custGeom>
              <a:avLst/>
              <a:gdLst>
                <a:gd name="T0" fmla="*/ 410 w 492"/>
                <a:gd name="T1" fmla="*/ 0 h 163"/>
                <a:gd name="T2" fmla="*/ 82 w 492"/>
                <a:gd name="T3" fmla="*/ 0 h 163"/>
                <a:gd name="T4" fmla="*/ 0 w 492"/>
                <a:gd name="T5" fmla="*/ 81 h 163"/>
                <a:gd name="T6" fmla="*/ 82 w 492"/>
                <a:gd name="T7" fmla="*/ 163 h 163"/>
                <a:gd name="T8" fmla="*/ 410 w 492"/>
                <a:gd name="T9" fmla="*/ 163 h 163"/>
                <a:gd name="T10" fmla="*/ 492 w 492"/>
                <a:gd name="T11" fmla="*/ 81 h 163"/>
                <a:gd name="T12" fmla="*/ 410 w 492"/>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492" h="163">
                  <a:moveTo>
                    <a:pt x="410" y="0"/>
                  </a:moveTo>
                  <a:cubicBezTo>
                    <a:pt x="82" y="0"/>
                    <a:pt x="82" y="0"/>
                    <a:pt x="82" y="0"/>
                  </a:cubicBezTo>
                  <a:cubicBezTo>
                    <a:pt x="37" y="0"/>
                    <a:pt x="0" y="36"/>
                    <a:pt x="0" y="81"/>
                  </a:cubicBezTo>
                  <a:cubicBezTo>
                    <a:pt x="0" y="127"/>
                    <a:pt x="37" y="163"/>
                    <a:pt x="82" y="163"/>
                  </a:cubicBezTo>
                  <a:cubicBezTo>
                    <a:pt x="410" y="163"/>
                    <a:pt x="410" y="163"/>
                    <a:pt x="410" y="163"/>
                  </a:cubicBezTo>
                  <a:cubicBezTo>
                    <a:pt x="455" y="163"/>
                    <a:pt x="492" y="127"/>
                    <a:pt x="492" y="81"/>
                  </a:cubicBezTo>
                  <a:cubicBezTo>
                    <a:pt x="492" y="36"/>
                    <a:pt x="455" y="0"/>
                    <a:pt x="4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33" name="Freeform 6"/>
            <p:cNvSpPr>
              <a:spLocks noEditPoints="1"/>
            </p:cNvSpPr>
            <p:nvPr/>
          </p:nvSpPr>
          <p:spPr bwMode="auto">
            <a:xfrm>
              <a:off x="5957888" y="684213"/>
              <a:ext cx="1206500" cy="1016000"/>
            </a:xfrm>
            <a:custGeom>
              <a:avLst/>
              <a:gdLst>
                <a:gd name="T0" fmla="*/ 724 w 835"/>
                <a:gd name="T1" fmla="*/ 331 h 702"/>
                <a:gd name="T2" fmla="*/ 664 w 835"/>
                <a:gd name="T3" fmla="*/ 331 h 702"/>
                <a:gd name="T4" fmla="*/ 664 w 835"/>
                <a:gd name="T5" fmla="*/ 0 h 702"/>
                <a:gd name="T6" fmla="*/ 174 w 835"/>
                <a:gd name="T7" fmla="*/ 0 h 702"/>
                <a:gd name="T8" fmla="*/ 174 w 835"/>
                <a:gd name="T9" fmla="*/ 331 h 702"/>
                <a:gd name="T10" fmla="*/ 111 w 835"/>
                <a:gd name="T11" fmla="*/ 331 h 702"/>
                <a:gd name="T12" fmla="*/ 0 w 835"/>
                <a:gd name="T13" fmla="*/ 442 h 702"/>
                <a:gd name="T14" fmla="*/ 0 w 835"/>
                <a:gd name="T15" fmla="*/ 591 h 702"/>
                <a:gd name="T16" fmla="*/ 111 w 835"/>
                <a:gd name="T17" fmla="*/ 702 h 702"/>
                <a:gd name="T18" fmla="*/ 155 w 835"/>
                <a:gd name="T19" fmla="*/ 702 h 702"/>
                <a:gd name="T20" fmla="*/ 150 w 835"/>
                <a:gd name="T21" fmla="*/ 671 h 702"/>
                <a:gd name="T22" fmla="*/ 252 w 835"/>
                <a:gd name="T23" fmla="*/ 570 h 702"/>
                <a:gd name="T24" fmla="*/ 580 w 835"/>
                <a:gd name="T25" fmla="*/ 570 h 702"/>
                <a:gd name="T26" fmla="*/ 682 w 835"/>
                <a:gd name="T27" fmla="*/ 671 h 702"/>
                <a:gd name="T28" fmla="*/ 677 w 835"/>
                <a:gd name="T29" fmla="*/ 702 h 702"/>
                <a:gd name="T30" fmla="*/ 724 w 835"/>
                <a:gd name="T31" fmla="*/ 702 h 702"/>
                <a:gd name="T32" fmla="*/ 835 w 835"/>
                <a:gd name="T33" fmla="*/ 591 h 702"/>
                <a:gd name="T34" fmla="*/ 835 w 835"/>
                <a:gd name="T35" fmla="*/ 442 h 702"/>
                <a:gd name="T36" fmla="*/ 724 w 835"/>
                <a:gd name="T37" fmla="*/ 331 h 702"/>
                <a:gd name="T38" fmla="*/ 194 w 835"/>
                <a:gd name="T39" fmla="*/ 20 h 702"/>
                <a:gd name="T40" fmla="*/ 644 w 835"/>
                <a:gd name="T41" fmla="*/ 20 h 702"/>
                <a:gd name="T42" fmla="*/ 644 w 835"/>
                <a:gd name="T43" fmla="*/ 424 h 702"/>
                <a:gd name="T44" fmla="*/ 194 w 835"/>
                <a:gd name="T45" fmla="*/ 424 h 702"/>
                <a:gd name="T46" fmla="*/ 194 w 835"/>
                <a:gd name="T47" fmla="*/ 20 h 702"/>
                <a:gd name="T48" fmla="*/ 474 w 835"/>
                <a:gd name="T49" fmla="*/ 509 h 702"/>
                <a:gd name="T50" fmla="*/ 353 w 835"/>
                <a:gd name="T51" fmla="*/ 509 h 702"/>
                <a:gd name="T52" fmla="*/ 343 w 835"/>
                <a:gd name="T53" fmla="*/ 499 h 702"/>
                <a:gd name="T54" fmla="*/ 353 w 835"/>
                <a:gd name="T55" fmla="*/ 489 h 702"/>
                <a:gd name="T56" fmla="*/ 474 w 835"/>
                <a:gd name="T57" fmla="*/ 489 h 702"/>
                <a:gd name="T58" fmla="*/ 484 w 835"/>
                <a:gd name="T59" fmla="*/ 499 h 702"/>
                <a:gd name="T60" fmla="*/ 474 w 835"/>
                <a:gd name="T61" fmla="*/ 509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5" h="702">
                  <a:moveTo>
                    <a:pt x="724" y="331"/>
                  </a:moveTo>
                  <a:cubicBezTo>
                    <a:pt x="664" y="331"/>
                    <a:pt x="664" y="331"/>
                    <a:pt x="664" y="331"/>
                  </a:cubicBezTo>
                  <a:cubicBezTo>
                    <a:pt x="664" y="0"/>
                    <a:pt x="664" y="0"/>
                    <a:pt x="664" y="0"/>
                  </a:cubicBezTo>
                  <a:cubicBezTo>
                    <a:pt x="174" y="0"/>
                    <a:pt x="174" y="0"/>
                    <a:pt x="174" y="0"/>
                  </a:cubicBezTo>
                  <a:cubicBezTo>
                    <a:pt x="174" y="331"/>
                    <a:pt x="174" y="331"/>
                    <a:pt x="174" y="331"/>
                  </a:cubicBezTo>
                  <a:cubicBezTo>
                    <a:pt x="111" y="331"/>
                    <a:pt x="111" y="331"/>
                    <a:pt x="111" y="331"/>
                  </a:cubicBezTo>
                  <a:cubicBezTo>
                    <a:pt x="49" y="331"/>
                    <a:pt x="0" y="381"/>
                    <a:pt x="0" y="442"/>
                  </a:cubicBezTo>
                  <a:cubicBezTo>
                    <a:pt x="0" y="591"/>
                    <a:pt x="0" y="591"/>
                    <a:pt x="0" y="591"/>
                  </a:cubicBezTo>
                  <a:cubicBezTo>
                    <a:pt x="0" y="652"/>
                    <a:pt x="49" y="702"/>
                    <a:pt x="111" y="702"/>
                  </a:cubicBezTo>
                  <a:cubicBezTo>
                    <a:pt x="155" y="702"/>
                    <a:pt x="155" y="702"/>
                    <a:pt x="155" y="702"/>
                  </a:cubicBezTo>
                  <a:cubicBezTo>
                    <a:pt x="152" y="693"/>
                    <a:pt x="150" y="682"/>
                    <a:pt x="150" y="671"/>
                  </a:cubicBezTo>
                  <a:cubicBezTo>
                    <a:pt x="150" y="615"/>
                    <a:pt x="196" y="570"/>
                    <a:pt x="252" y="570"/>
                  </a:cubicBezTo>
                  <a:cubicBezTo>
                    <a:pt x="580" y="570"/>
                    <a:pt x="580" y="570"/>
                    <a:pt x="580" y="570"/>
                  </a:cubicBezTo>
                  <a:cubicBezTo>
                    <a:pt x="636" y="570"/>
                    <a:pt x="682" y="615"/>
                    <a:pt x="682" y="671"/>
                  </a:cubicBezTo>
                  <a:cubicBezTo>
                    <a:pt x="682" y="682"/>
                    <a:pt x="680" y="693"/>
                    <a:pt x="677" y="702"/>
                  </a:cubicBezTo>
                  <a:cubicBezTo>
                    <a:pt x="724" y="702"/>
                    <a:pt x="724" y="702"/>
                    <a:pt x="724" y="702"/>
                  </a:cubicBezTo>
                  <a:cubicBezTo>
                    <a:pt x="785" y="702"/>
                    <a:pt x="835" y="652"/>
                    <a:pt x="835" y="591"/>
                  </a:cubicBezTo>
                  <a:cubicBezTo>
                    <a:pt x="835" y="442"/>
                    <a:pt x="835" y="442"/>
                    <a:pt x="835" y="442"/>
                  </a:cubicBezTo>
                  <a:cubicBezTo>
                    <a:pt x="835" y="381"/>
                    <a:pt x="785" y="331"/>
                    <a:pt x="724" y="331"/>
                  </a:cubicBezTo>
                  <a:close/>
                  <a:moveTo>
                    <a:pt x="194" y="20"/>
                  </a:moveTo>
                  <a:cubicBezTo>
                    <a:pt x="644" y="20"/>
                    <a:pt x="644" y="20"/>
                    <a:pt x="644" y="20"/>
                  </a:cubicBezTo>
                  <a:cubicBezTo>
                    <a:pt x="644" y="424"/>
                    <a:pt x="644" y="424"/>
                    <a:pt x="644" y="424"/>
                  </a:cubicBezTo>
                  <a:cubicBezTo>
                    <a:pt x="194" y="424"/>
                    <a:pt x="194" y="424"/>
                    <a:pt x="194" y="424"/>
                  </a:cubicBezTo>
                  <a:lnTo>
                    <a:pt x="194" y="20"/>
                  </a:lnTo>
                  <a:close/>
                  <a:moveTo>
                    <a:pt x="474" y="509"/>
                  </a:moveTo>
                  <a:cubicBezTo>
                    <a:pt x="353" y="509"/>
                    <a:pt x="353" y="509"/>
                    <a:pt x="353" y="509"/>
                  </a:cubicBezTo>
                  <a:cubicBezTo>
                    <a:pt x="348" y="509"/>
                    <a:pt x="343" y="504"/>
                    <a:pt x="343" y="499"/>
                  </a:cubicBezTo>
                  <a:cubicBezTo>
                    <a:pt x="343" y="493"/>
                    <a:pt x="348" y="489"/>
                    <a:pt x="353" y="489"/>
                  </a:cubicBezTo>
                  <a:cubicBezTo>
                    <a:pt x="474" y="489"/>
                    <a:pt x="474" y="489"/>
                    <a:pt x="474" y="489"/>
                  </a:cubicBezTo>
                  <a:cubicBezTo>
                    <a:pt x="480" y="489"/>
                    <a:pt x="484" y="493"/>
                    <a:pt x="484" y="499"/>
                  </a:cubicBezTo>
                  <a:cubicBezTo>
                    <a:pt x="484" y="504"/>
                    <a:pt x="480" y="509"/>
                    <a:pt x="474" y="5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34" name="Freeform 7"/>
            <p:cNvSpPr/>
            <p:nvPr/>
          </p:nvSpPr>
          <p:spPr bwMode="auto">
            <a:xfrm>
              <a:off x="6338888" y="877888"/>
              <a:ext cx="447675" cy="28575"/>
            </a:xfrm>
            <a:custGeom>
              <a:avLst/>
              <a:gdLst>
                <a:gd name="T0" fmla="*/ 300 w 310"/>
                <a:gd name="T1" fmla="*/ 0 h 20"/>
                <a:gd name="T2" fmla="*/ 10 w 310"/>
                <a:gd name="T3" fmla="*/ 0 h 20"/>
                <a:gd name="T4" fmla="*/ 0 w 310"/>
                <a:gd name="T5" fmla="*/ 10 h 20"/>
                <a:gd name="T6" fmla="*/ 10 w 310"/>
                <a:gd name="T7" fmla="*/ 20 h 20"/>
                <a:gd name="T8" fmla="*/ 300 w 310"/>
                <a:gd name="T9" fmla="*/ 20 h 20"/>
                <a:gd name="T10" fmla="*/ 310 w 310"/>
                <a:gd name="T11" fmla="*/ 10 h 20"/>
                <a:gd name="T12" fmla="*/ 300 w 3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10" h="20">
                  <a:moveTo>
                    <a:pt x="300" y="0"/>
                  </a:moveTo>
                  <a:cubicBezTo>
                    <a:pt x="10" y="0"/>
                    <a:pt x="10" y="0"/>
                    <a:pt x="10" y="0"/>
                  </a:cubicBezTo>
                  <a:cubicBezTo>
                    <a:pt x="4" y="0"/>
                    <a:pt x="0" y="4"/>
                    <a:pt x="0" y="10"/>
                  </a:cubicBezTo>
                  <a:cubicBezTo>
                    <a:pt x="0" y="15"/>
                    <a:pt x="4" y="20"/>
                    <a:pt x="10" y="20"/>
                  </a:cubicBezTo>
                  <a:cubicBezTo>
                    <a:pt x="300" y="20"/>
                    <a:pt x="300" y="20"/>
                    <a:pt x="300" y="20"/>
                  </a:cubicBezTo>
                  <a:cubicBezTo>
                    <a:pt x="306" y="20"/>
                    <a:pt x="310" y="15"/>
                    <a:pt x="310" y="10"/>
                  </a:cubicBezTo>
                  <a:cubicBezTo>
                    <a:pt x="310" y="4"/>
                    <a:pt x="306" y="0"/>
                    <a:pt x="30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35" name="Freeform 8"/>
            <p:cNvSpPr/>
            <p:nvPr/>
          </p:nvSpPr>
          <p:spPr bwMode="auto">
            <a:xfrm>
              <a:off x="6338888" y="968376"/>
              <a:ext cx="447675" cy="30163"/>
            </a:xfrm>
            <a:custGeom>
              <a:avLst/>
              <a:gdLst>
                <a:gd name="T0" fmla="*/ 300 w 310"/>
                <a:gd name="T1" fmla="*/ 0 h 20"/>
                <a:gd name="T2" fmla="*/ 10 w 310"/>
                <a:gd name="T3" fmla="*/ 0 h 20"/>
                <a:gd name="T4" fmla="*/ 0 w 310"/>
                <a:gd name="T5" fmla="*/ 10 h 20"/>
                <a:gd name="T6" fmla="*/ 10 w 310"/>
                <a:gd name="T7" fmla="*/ 20 h 20"/>
                <a:gd name="T8" fmla="*/ 300 w 310"/>
                <a:gd name="T9" fmla="*/ 20 h 20"/>
                <a:gd name="T10" fmla="*/ 310 w 310"/>
                <a:gd name="T11" fmla="*/ 10 h 20"/>
                <a:gd name="T12" fmla="*/ 300 w 3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10" h="20">
                  <a:moveTo>
                    <a:pt x="300" y="0"/>
                  </a:moveTo>
                  <a:cubicBezTo>
                    <a:pt x="10" y="0"/>
                    <a:pt x="10" y="0"/>
                    <a:pt x="10" y="0"/>
                  </a:cubicBezTo>
                  <a:cubicBezTo>
                    <a:pt x="4" y="0"/>
                    <a:pt x="0" y="5"/>
                    <a:pt x="0" y="10"/>
                  </a:cubicBezTo>
                  <a:cubicBezTo>
                    <a:pt x="0" y="16"/>
                    <a:pt x="4" y="20"/>
                    <a:pt x="10" y="20"/>
                  </a:cubicBezTo>
                  <a:cubicBezTo>
                    <a:pt x="300" y="20"/>
                    <a:pt x="300" y="20"/>
                    <a:pt x="300" y="20"/>
                  </a:cubicBezTo>
                  <a:cubicBezTo>
                    <a:pt x="306" y="20"/>
                    <a:pt x="310" y="16"/>
                    <a:pt x="310" y="10"/>
                  </a:cubicBezTo>
                  <a:cubicBezTo>
                    <a:pt x="310" y="5"/>
                    <a:pt x="306" y="0"/>
                    <a:pt x="30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36" name="Freeform 9"/>
            <p:cNvSpPr/>
            <p:nvPr/>
          </p:nvSpPr>
          <p:spPr bwMode="auto">
            <a:xfrm>
              <a:off x="6338888" y="1062038"/>
              <a:ext cx="447675" cy="28575"/>
            </a:xfrm>
            <a:custGeom>
              <a:avLst/>
              <a:gdLst>
                <a:gd name="T0" fmla="*/ 300 w 310"/>
                <a:gd name="T1" fmla="*/ 0 h 20"/>
                <a:gd name="T2" fmla="*/ 10 w 310"/>
                <a:gd name="T3" fmla="*/ 0 h 20"/>
                <a:gd name="T4" fmla="*/ 0 w 310"/>
                <a:gd name="T5" fmla="*/ 10 h 20"/>
                <a:gd name="T6" fmla="*/ 10 w 310"/>
                <a:gd name="T7" fmla="*/ 20 h 20"/>
                <a:gd name="T8" fmla="*/ 300 w 310"/>
                <a:gd name="T9" fmla="*/ 20 h 20"/>
                <a:gd name="T10" fmla="*/ 310 w 310"/>
                <a:gd name="T11" fmla="*/ 10 h 20"/>
                <a:gd name="T12" fmla="*/ 300 w 3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10" h="20">
                  <a:moveTo>
                    <a:pt x="300" y="0"/>
                  </a:moveTo>
                  <a:cubicBezTo>
                    <a:pt x="10" y="0"/>
                    <a:pt x="10" y="0"/>
                    <a:pt x="10" y="0"/>
                  </a:cubicBezTo>
                  <a:cubicBezTo>
                    <a:pt x="4" y="0"/>
                    <a:pt x="0" y="4"/>
                    <a:pt x="0" y="10"/>
                  </a:cubicBezTo>
                  <a:cubicBezTo>
                    <a:pt x="0" y="15"/>
                    <a:pt x="4" y="20"/>
                    <a:pt x="10" y="20"/>
                  </a:cubicBezTo>
                  <a:cubicBezTo>
                    <a:pt x="300" y="20"/>
                    <a:pt x="300" y="20"/>
                    <a:pt x="300" y="20"/>
                  </a:cubicBezTo>
                  <a:cubicBezTo>
                    <a:pt x="306" y="20"/>
                    <a:pt x="310" y="15"/>
                    <a:pt x="310" y="10"/>
                  </a:cubicBezTo>
                  <a:cubicBezTo>
                    <a:pt x="310" y="4"/>
                    <a:pt x="306" y="0"/>
                    <a:pt x="30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grpSp>
        <p:nvGrpSpPr>
          <p:cNvPr id="37" name="Group 36"/>
          <p:cNvGrpSpPr/>
          <p:nvPr/>
        </p:nvGrpSpPr>
        <p:grpSpPr>
          <a:xfrm>
            <a:off x="4272539" y="3665663"/>
            <a:ext cx="376767" cy="438280"/>
            <a:chOff x="9309100" y="825501"/>
            <a:chExt cx="700088" cy="814388"/>
          </a:xfrm>
          <a:solidFill>
            <a:schemeClr val="bg2"/>
          </a:solidFill>
        </p:grpSpPr>
        <p:sp>
          <p:nvSpPr>
            <p:cNvPr id="38" name="Freeform 5"/>
            <p:cNvSpPr/>
            <p:nvPr/>
          </p:nvSpPr>
          <p:spPr bwMode="auto">
            <a:xfrm>
              <a:off x="9693275" y="974726"/>
              <a:ext cx="309563" cy="409575"/>
            </a:xfrm>
            <a:custGeom>
              <a:avLst/>
              <a:gdLst>
                <a:gd name="T0" fmla="*/ 0 w 254"/>
                <a:gd name="T1" fmla="*/ 236 h 336"/>
                <a:gd name="T2" fmla="*/ 236 w 254"/>
                <a:gd name="T3" fmla="*/ 336 h 336"/>
                <a:gd name="T4" fmla="*/ 254 w 254"/>
                <a:gd name="T5" fmla="*/ 240 h 336"/>
                <a:gd name="T6" fmla="*/ 102 w 254"/>
                <a:gd name="T7" fmla="*/ 0 h 336"/>
                <a:gd name="T8" fmla="*/ 0 w 254"/>
                <a:gd name="T9" fmla="*/ 236 h 336"/>
              </a:gdLst>
              <a:ahLst/>
              <a:cxnLst>
                <a:cxn ang="0">
                  <a:pos x="T0" y="T1"/>
                </a:cxn>
                <a:cxn ang="0">
                  <a:pos x="T2" y="T3"/>
                </a:cxn>
                <a:cxn ang="0">
                  <a:pos x="T4" y="T5"/>
                </a:cxn>
                <a:cxn ang="0">
                  <a:pos x="T6" y="T7"/>
                </a:cxn>
                <a:cxn ang="0">
                  <a:pos x="T8" y="T9"/>
                </a:cxn>
              </a:cxnLst>
              <a:rect l="0" t="0" r="r" b="b"/>
              <a:pathLst>
                <a:path w="254" h="336">
                  <a:moveTo>
                    <a:pt x="0" y="236"/>
                  </a:moveTo>
                  <a:cubicBezTo>
                    <a:pt x="236" y="336"/>
                    <a:pt x="236" y="336"/>
                    <a:pt x="236" y="336"/>
                  </a:cubicBezTo>
                  <a:cubicBezTo>
                    <a:pt x="247" y="307"/>
                    <a:pt x="254" y="274"/>
                    <a:pt x="254" y="240"/>
                  </a:cubicBezTo>
                  <a:cubicBezTo>
                    <a:pt x="254" y="134"/>
                    <a:pt x="192" y="43"/>
                    <a:pt x="102" y="0"/>
                  </a:cubicBezTo>
                  <a:lnTo>
                    <a:pt x="0" y="2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39" name="Freeform 6"/>
            <p:cNvSpPr/>
            <p:nvPr/>
          </p:nvSpPr>
          <p:spPr bwMode="auto">
            <a:xfrm>
              <a:off x="9309100" y="920751"/>
              <a:ext cx="700088" cy="719138"/>
            </a:xfrm>
            <a:custGeom>
              <a:avLst/>
              <a:gdLst>
                <a:gd name="T0" fmla="*/ 293 w 574"/>
                <a:gd name="T1" fmla="*/ 296 h 590"/>
                <a:gd name="T2" fmla="*/ 216 w 574"/>
                <a:gd name="T3" fmla="*/ 0 h 590"/>
                <a:gd name="T4" fmla="*/ 0 w 574"/>
                <a:gd name="T5" fmla="*/ 289 h 590"/>
                <a:gd name="T6" fmla="*/ 301 w 574"/>
                <a:gd name="T7" fmla="*/ 590 h 590"/>
                <a:gd name="T8" fmla="*/ 574 w 574"/>
                <a:gd name="T9" fmla="*/ 416 h 590"/>
                <a:gd name="T10" fmla="*/ 293 w 574"/>
                <a:gd name="T11" fmla="*/ 296 h 590"/>
              </a:gdLst>
              <a:ahLst/>
              <a:cxnLst>
                <a:cxn ang="0">
                  <a:pos x="T0" y="T1"/>
                </a:cxn>
                <a:cxn ang="0">
                  <a:pos x="T2" y="T3"/>
                </a:cxn>
                <a:cxn ang="0">
                  <a:pos x="T4" y="T5"/>
                </a:cxn>
                <a:cxn ang="0">
                  <a:pos x="T6" y="T7"/>
                </a:cxn>
                <a:cxn ang="0">
                  <a:pos x="T8" y="T9"/>
                </a:cxn>
                <a:cxn ang="0">
                  <a:pos x="T10" y="T11"/>
                </a:cxn>
              </a:cxnLst>
              <a:rect l="0" t="0" r="r" b="b"/>
              <a:pathLst>
                <a:path w="574" h="590">
                  <a:moveTo>
                    <a:pt x="293" y="296"/>
                  </a:moveTo>
                  <a:cubicBezTo>
                    <a:pt x="216" y="0"/>
                    <a:pt x="216" y="0"/>
                    <a:pt x="216" y="0"/>
                  </a:cubicBezTo>
                  <a:cubicBezTo>
                    <a:pt x="91" y="37"/>
                    <a:pt x="0" y="152"/>
                    <a:pt x="0" y="289"/>
                  </a:cubicBezTo>
                  <a:cubicBezTo>
                    <a:pt x="0" y="455"/>
                    <a:pt x="135" y="590"/>
                    <a:pt x="301" y="590"/>
                  </a:cubicBezTo>
                  <a:cubicBezTo>
                    <a:pt x="422" y="590"/>
                    <a:pt x="527" y="519"/>
                    <a:pt x="574" y="416"/>
                  </a:cubicBezTo>
                  <a:lnTo>
                    <a:pt x="293" y="2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40" name="Freeform 7"/>
            <p:cNvSpPr/>
            <p:nvPr/>
          </p:nvSpPr>
          <p:spPr bwMode="auto">
            <a:xfrm>
              <a:off x="9574213" y="825501"/>
              <a:ext cx="268288" cy="409575"/>
            </a:xfrm>
            <a:custGeom>
              <a:avLst/>
              <a:gdLst>
                <a:gd name="T0" fmla="*/ 85 w 219"/>
                <a:gd name="T1" fmla="*/ 336 h 336"/>
                <a:gd name="T2" fmla="*/ 219 w 219"/>
                <a:gd name="T3" fmla="*/ 27 h 336"/>
                <a:gd name="T4" fmla="*/ 82 w 219"/>
                <a:gd name="T5" fmla="*/ 0 h 336"/>
                <a:gd name="T6" fmla="*/ 0 w 219"/>
                <a:gd name="T7" fmla="*/ 10 h 336"/>
                <a:gd name="T8" fmla="*/ 85 w 219"/>
                <a:gd name="T9" fmla="*/ 336 h 336"/>
              </a:gdLst>
              <a:ahLst/>
              <a:cxnLst>
                <a:cxn ang="0">
                  <a:pos x="T0" y="T1"/>
                </a:cxn>
                <a:cxn ang="0">
                  <a:pos x="T2" y="T3"/>
                </a:cxn>
                <a:cxn ang="0">
                  <a:pos x="T4" y="T5"/>
                </a:cxn>
                <a:cxn ang="0">
                  <a:pos x="T6" y="T7"/>
                </a:cxn>
                <a:cxn ang="0">
                  <a:pos x="T8" y="T9"/>
                </a:cxn>
              </a:cxnLst>
              <a:rect l="0" t="0" r="r" b="b"/>
              <a:pathLst>
                <a:path w="219" h="336">
                  <a:moveTo>
                    <a:pt x="85" y="336"/>
                  </a:moveTo>
                  <a:cubicBezTo>
                    <a:pt x="219" y="27"/>
                    <a:pt x="219" y="27"/>
                    <a:pt x="219" y="27"/>
                  </a:cubicBezTo>
                  <a:cubicBezTo>
                    <a:pt x="177" y="10"/>
                    <a:pt x="131" y="0"/>
                    <a:pt x="82" y="0"/>
                  </a:cubicBezTo>
                  <a:cubicBezTo>
                    <a:pt x="54" y="0"/>
                    <a:pt x="26" y="4"/>
                    <a:pt x="0" y="10"/>
                  </a:cubicBezTo>
                  <a:lnTo>
                    <a:pt x="85" y="3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grpSp>
        <p:nvGrpSpPr>
          <p:cNvPr id="41" name="Group 40"/>
          <p:cNvGrpSpPr/>
          <p:nvPr/>
        </p:nvGrpSpPr>
        <p:grpSpPr>
          <a:xfrm>
            <a:off x="5044795" y="2274951"/>
            <a:ext cx="380133" cy="380135"/>
            <a:chOff x="8756835" y="3387391"/>
            <a:chExt cx="380133" cy="380134"/>
          </a:xfrm>
          <a:solidFill>
            <a:schemeClr val="bg2"/>
          </a:solidFill>
        </p:grpSpPr>
        <p:sp>
          <p:nvSpPr>
            <p:cNvPr id="42" name="Freeform 11"/>
            <p:cNvSpPr/>
            <p:nvPr/>
          </p:nvSpPr>
          <p:spPr bwMode="auto">
            <a:xfrm>
              <a:off x="8957479" y="3387391"/>
              <a:ext cx="179489" cy="179490"/>
            </a:xfrm>
            <a:custGeom>
              <a:avLst/>
              <a:gdLst>
                <a:gd name="T0" fmla="*/ 12 w 117"/>
                <a:gd name="T1" fmla="*/ 98 h 117"/>
                <a:gd name="T2" fmla="*/ 16 w 117"/>
                <a:gd name="T3" fmla="*/ 94 h 117"/>
                <a:gd name="T4" fmla="*/ 23 w 117"/>
                <a:gd name="T5" fmla="*/ 94 h 117"/>
                <a:gd name="T6" fmla="*/ 23 w 117"/>
                <a:gd name="T7" fmla="*/ 101 h 117"/>
                <a:gd name="T8" fmla="*/ 19 w 117"/>
                <a:gd name="T9" fmla="*/ 105 h 117"/>
                <a:gd name="T10" fmla="*/ 31 w 117"/>
                <a:gd name="T11" fmla="*/ 117 h 117"/>
                <a:gd name="T12" fmla="*/ 53 w 117"/>
                <a:gd name="T13" fmla="*/ 95 h 117"/>
                <a:gd name="T14" fmla="*/ 101 w 117"/>
                <a:gd name="T15" fmla="*/ 83 h 117"/>
                <a:gd name="T16" fmla="*/ 113 w 117"/>
                <a:gd name="T17" fmla="*/ 39 h 117"/>
                <a:gd name="T18" fmla="*/ 87 w 117"/>
                <a:gd name="T19" fmla="*/ 65 h 117"/>
                <a:gd name="T20" fmla="*/ 68 w 117"/>
                <a:gd name="T21" fmla="*/ 65 h 117"/>
                <a:gd name="T22" fmla="*/ 52 w 117"/>
                <a:gd name="T23" fmla="*/ 49 h 117"/>
                <a:gd name="T24" fmla="*/ 52 w 117"/>
                <a:gd name="T25" fmla="*/ 30 h 117"/>
                <a:gd name="T26" fmla="*/ 78 w 117"/>
                <a:gd name="T27" fmla="*/ 4 h 117"/>
                <a:gd name="T28" fmla="*/ 34 w 117"/>
                <a:gd name="T29" fmla="*/ 17 h 117"/>
                <a:gd name="T30" fmla="*/ 22 w 117"/>
                <a:gd name="T31" fmla="*/ 64 h 117"/>
                <a:gd name="T32" fmla="*/ 0 w 117"/>
                <a:gd name="T33" fmla="*/ 86 h 117"/>
                <a:gd name="T34" fmla="*/ 12 w 117"/>
                <a:gd name="T35" fmla="*/ 9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7" h="117">
                  <a:moveTo>
                    <a:pt x="12" y="98"/>
                  </a:moveTo>
                  <a:cubicBezTo>
                    <a:pt x="16" y="94"/>
                    <a:pt x="16" y="94"/>
                    <a:pt x="16" y="94"/>
                  </a:cubicBezTo>
                  <a:cubicBezTo>
                    <a:pt x="18" y="92"/>
                    <a:pt x="21" y="92"/>
                    <a:pt x="23" y="94"/>
                  </a:cubicBezTo>
                  <a:cubicBezTo>
                    <a:pt x="25" y="96"/>
                    <a:pt x="25" y="99"/>
                    <a:pt x="23" y="101"/>
                  </a:cubicBezTo>
                  <a:cubicBezTo>
                    <a:pt x="19" y="105"/>
                    <a:pt x="19" y="105"/>
                    <a:pt x="19" y="105"/>
                  </a:cubicBezTo>
                  <a:cubicBezTo>
                    <a:pt x="31" y="117"/>
                    <a:pt x="31" y="117"/>
                    <a:pt x="31" y="117"/>
                  </a:cubicBezTo>
                  <a:cubicBezTo>
                    <a:pt x="53" y="95"/>
                    <a:pt x="53" y="95"/>
                    <a:pt x="53" y="95"/>
                  </a:cubicBezTo>
                  <a:cubicBezTo>
                    <a:pt x="69" y="100"/>
                    <a:pt x="88" y="96"/>
                    <a:pt x="101" y="83"/>
                  </a:cubicBezTo>
                  <a:cubicBezTo>
                    <a:pt x="113" y="71"/>
                    <a:pt x="117" y="54"/>
                    <a:pt x="113" y="39"/>
                  </a:cubicBezTo>
                  <a:cubicBezTo>
                    <a:pt x="87" y="65"/>
                    <a:pt x="87" y="65"/>
                    <a:pt x="87" y="65"/>
                  </a:cubicBezTo>
                  <a:cubicBezTo>
                    <a:pt x="82" y="70"/>
                    <a:pt x="74" y="70"/>
                    <a:pt x="68" y="65"/>
                  </a:cubicBezTo>
                  <a:cubicBezTo>
                    <a:pt x="52" y="49"/>
                    <a:pt x="52" y="49"/>
                    <a:pt x="52" y="49"/>
                  </a:cubicBezTo>
                  <a:cubicBezTo>
                    <a:pt x="47" y="44"/>
                    <a:pt x="47" y="35"/>
                    <a:pt x="52" y="30"/>
                  </a:cubicBezTo>
                  <a:cubicBezTo>
                    <a:pt x="78" y="4"/>
                    <a:pt x="78" y="4"/>
                    <a:pt x="78" y="4"/>
                  </a:cubicBezTo>
                  <a:cubicBezTo>
                    <a:pt x="63" y="0"/>
                    <a:pt x="46" y="5"/>
                    <a:pt x="34" y="17"/>
                  </a:cubicBezTo>
                  <a:cubicBezTo>
                    <a:pt x="21" y="29"/>
                    <a:pt x="17" y="48"/>
                    <a:pt x="22" y="64"/>
                  </a:cubicBezTo>
                  <a:cubicBezTo>
                    <a:pt x="0" y="86"/>
                    <a:pt x="0" y="86"/>
                    <a:pt x="0" y="86"/>
                  </a:cubicBezTo>
                  <a:lnTo>
                    <a:pt x="12" y="98"/>
                  </a:lnTo>
                  <a:close/>
                </a:path>
              </a:pathLst>
            </a:custGeom>
            <a:grpFill/>
            <a:ln>
              <a:noFill/>
            </a:ln>
          </p:spPr>
          <p:txBody>
            <a:bodyPr vert="horz" wrap="square" lIns="121920" tIns="60960" rIns="121920" bIns="60960" numCol="1" anchor="t" anchorCtr="0" compatLnSpc="1"/>
            <a:lstStyle/>
            <a:p>
              <a:endParaRPr lang="id-ID" sz="2400"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43" name="Freeform 12"/>
            <p:cNvSpPr/>
            <p:nvPr/>
          </p:nvSpPr>
          <p:spPr bwMode="auto">
            <a:xfrm>
              <a:off x="8756835" y="3589958"/>
              <a:ext cx="177566" cy="177567"/>
            </a:xfrm>
            <a:custGeom>
              <a:avLst/>
              <a:gdLst>
                <a:gd name="T0" fmla="*/ 105 w 116"/>
                <a:gd name="T1" fmla="*/ 19 h 116"/>
                <a:gd name="T2" fmla="*/ 101 w 116"/>
                <a:gd name="T3" fmla="*/ 23 h 116"/>
                <a:gd name="T4" fmla="*/ 93 w 116"/>
                <a:gd name="T5" fmla="*/ 23 h 116"/>
                <a:gd name="T6" fmla="*/ 93 w 116"/>
                <a:gd name="T7" fmla="*/ 15 h 116"/>
                <a:gd name="T8" fmla="*/ 97 w 116"/>
                <a:gd name="T9" fmla="*/ 11 h 116"/>
                <a:gd name="T10" fmla="*/ 86 w 116"/>
                <a:gd name="T11" fmla="*/ 0 h 116"/>
                <a:gd name="T12" fmla="*/ 64 w 116"/>
                <a:gd name="T13" fmla="*/ 22 h 116"/>
                <a:gd name="T14" fmla="*/ 16 w 116"/>
                <a:gd name="T15" fmla="*/ 34 h 116"/>
                <a:gd name="T16" fmla="*/ 4 w 116"/>
                <a:gd name="T17" fmla="*/ 78 h 116"/>
                <a:gd name="T18" fmla="*/ 30 w 116"/>
                <a:gd name="T19" fmla="*/ 52 h 116"/>
                <a:gd name="T20" fmla="*/ 48 w 116"/>
                <a:gd name="T21" fmla="*/ 52 h 116"/>
                <a:gd name="T22" fmla="*/ 64 w 116"/>
                <a:gd name="T23" fmla="*/ 68 h 116"/>
                <a:gd name="T24" fmla="*/ 64 w 116"/>
                <a:gd name="T25" fmla="*/ 86 h 116"/>
                <a:gd name="T26" fmla="*/ 38 w 116"/>
                <a:gd name="T27" fmla="*/ 113 h 116"/>
                <a:gd name="T28" fmla="*/ 83 w 116"/>
                <a:gd name="T29" fmla="*/ 100 h 116"/>
                <a:gd name="T30" fmla="*/ 94 w 116"/>
                <a:gd name="T31" fmla="*/ 52 h 116"/>
                <a:gd name="T32" fmla="*/ 116 w 116"/>
                <a:gd name="T33" fmla="*/ 30 h 116"/>
                <a:gd name="T34" fmla="*/ 105 w 116"/>
                <a:gd name="T35" fmla="*/ 1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116">
                  <a:moveTo>
                    <a:pt x="105" y="19"/>
                  </a:moveTo>
                  <a:cubicBezTo>
                    <a:pt x="101" y="23"/>
                    <a:pt x="101" y="23"/>
                    <a:pt x="101" y="23"/>
                  </a:cubicBezTo>
                  <a:cubicBezTo>
                    <a:pt x="99" y="25"/>
                    <a:pt x="95" y="25"/>
                    <a:pt x="93" y="23"/>
                  </a:cubicBezTo>
                  <a:cubicBezTo>
                    <a:pt x="91" y="21"/>
                    <a:pt x="91" y="17"/>
                    <a:pt x="93" y="15"/>
                  </a:cubicBezTo>
                  <a:cubicBezTo>
                    <a:pt x="97" y="11"/>
                    <a:pt x="97" y="11"/>
                    <a:pt x="97" y="11"/>
                  </a:cubicBezTo>
                  <a:cubicBezTo>
                    <a:pt x="86" y="0"/>
                    <a:pt x="86" y="0"/>
                    <a:pt x="86" y="0"/>
                  </a:cubicBezTo>
                  <a:cubicBezTo>
                    <a:pt x="64" y="22"/>
                    <a:pt x="64" y="22"/>
                    <a:pt x="64" y="22"/>
                  </a:cubicBezTo>
                  <a:cubicBezTo>
                    <a:pt x="47" y="17"/>
                    <a:pt x="29" y="21"/>
                    <a:pt x="16" y="34"/>
                  </a:cubicBezTo>
                  <a:cubicBezTo>
                    <a:pt x="4" y="46"/>
                    <a:pt x="0" y="63"/>
                    <a:pt x="4" y="78"/>
                  </a:cubicBezTo>
                  <a:cubicBezTo>
                    <a:pt x="30" y="52"/>
                    <a:pt x="30" y="52"/>
                    <a:pt x="30" y="52"/>
                  </a:cubicBezTo>
                  <a:cubicBezTo>
                    <a:pt x="35" y="47"/>
                    <a:pt x="43" y="47"/>
                    <a:pt x="48" y="52"/>
                  </a:cubicBezTo>
                  <a:cubicBezTo>
                    <a:pt x="64" y="68"/>
                    <a:pt x="64" y="68"/>
                    <a:pt x="64" y="68"/>
                  </a:cubicBezTo>
                  <a:cubicBezTo>
                    <a:pt x="69" y="73"/>
                    <a:pt x="69" y="81"/>
                    <a:pt x="64" y="86"/>
                  </a:cubicBezTo>
                  <a:cubicBezTo>
                    <a:pt x="38" y="113"/>
                    <a:pt x="38" y="113"/>
                    <a:pt x="38" y="113"/>
                  </a:cubicBezTo>
                  <a:cubicBezTo>
                    <a:pt x="53" y="116"/>
                    <a:pt x="71" y="112"/>
                    <a:pt x="83" y="100"/>
                  </a:cubicBezTo>
                  <a:cubicBezTo>
                    <a:pt x="95" y="87"/>
                    <a:pt x="99" y="69"/>
                    <a:pt x="94" y="52"/>
                  </a:cubicBezTo>
                  <a:cubicBezTo>
                    <a:pt x="116" y="30"/>
                    <a:pt x="116" y="30"/>
                    <a:pt x="116" y="30"/>
                  </a:cubicBezTo>
                  <a:lnTo>
                    <a:pt x="105" y="19"/>
                  </a:lnTo>
                  <a:close/>
                </a:path>
              </a:pathLst>
            </a:custGeom>
            <a:grpFill/>
            <a:ln>
              <a:noFill/>
            </a:ln>
          </p:spPr>
          <p:txBody>
            <a:bodyPr vert="horz" wrap="square" lIns="121920" tIns="60960" rIns="121920" bIns="60960" numCol="1" anchor="t" anchorCtr="0" compatLnSpc="1"/>
            <a:lstStyle/>
            <a:p>
              <a:endParaRPr lang="id-ID" sz="2400"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44" name="Freeform 13"/>
            <p:cNvSpPr>
              <a:spLocks noEditPoints="1"/>
            </p:cNvSpPr>
            <p:nvPr/>
          </p:nvSpPr>
          <p:spPr bwMode="auto">
            <a:xfrm>
              <a:off x="8756835" y="3387391"/>
              <a:ext cx="380133" cy="380134"/>
            </a:xfrm>
            <a:custGeom>
              <a:avLst/>
              <a:gdLst>
                <a:gd name="T0" fmla="*/ 232 w 248"/>
                <a:gd name="T1" fmla="*/ 166 h 248"/>
                <a:gd name="T2" fmla="*/ 184 w 248"/>
                <a:gd name="T3" fmla="*/ 154 h 248"/>
                <a:gd name="T4" fmla="*/ 94 w 248"/>
                <a:gd name="T5" fmla="*/ 64 h 248"/>
                <a:gd name="T6" fmla="*/ 83 w 248"/>
                <a:gd name="T7" fmla="*/ 17 h 248"/>
                <a:gd name="T8" fmla="*/ 38 w 248"/>
                <a:gd name="T9" fmla="*/ 4 h 248"/>
                <a:gd name="T10" fmla="*/ 64 w 248"/>
                <a:gd name="T11" fmla="*/ 30 h 248"/>
                <a:gd name="T12" fmla="*/ 64 w 248"/>
                <a:gd name="T13" fmla="*/ 49 h 248"/>
                <a:gd name="T14" fmla="*/ 48 w 248"/>
                <a:gd name="T15" fmla="*/ 65 h 248"/>
                <a:gd name="T16" fmla="*/ 30 w 248"/>
                <a:gd name="T17" fmla="*/ 65 h 248"/>
                <a:gd name="T18" fmla="*/ 4 w 248"/>
                <a:gd name="T19" fmla="*/ 39 h 248"/>
                <a:gd name="T20" fmla="*/ 16 w 248"/>
                <a:gd name="T21" fmla="*/ 83 h 248"/>
                <a:gd name="T22" fmla="*/ 64 w 248"/>
                <a:gd name="T23" fmla="*/ 95 h 248"/>
                <a:gd name="T24" fmla="*/ 153 w 248"/>
                <a:gd name="T25" fmla="*/ 184 h 248"/>
                <a:gd name="T26" fmla="*/ 165 w 248"/>
                <a:gd name="T27" fmla="*/ 232 h 248"/>
                <a:gd name="T28" fmla="*/ 209 w 248"/>
                <a:gd name="T29" fmla="*/ 245 h 248"/>
                <a:gd name="T30" fmla="*/ 183 w 248"/>
                <a:gd name="T31" fmla="*/ 218 h 248"/>
                <a:gd name="T32" fmla="*/ 183 w 248"/>
                <a:gd name="T33" fmla="*/ 200 h 248"/>
                <a:gd name="T34" fmla="*/ 199 w 248"/>
                <a:gd name="T35" fmla="*/ 184 h 248"/>
                <a:gd name="T36" fmla="*/ 218 w 248"/>
                <a:gd name="T37" fmla="*/ 184 h 248"/>
                <a:gd name="T38" fmla="*/ 244 w 248"/>
                <a:gd name="T39" fmla="*/ 210 h 248"/>
                <a:gd name="T40" fmla="*/ 232 w 248"/>
                <a:gd name="T41" fmla="*/ 166 h 248"/>
                <a:gd name="T42" fmla="*/ 154 w 248"/>
                <a:gd name="T43" fmla="*/ 155 h 248"/>
                <a:gd name="T44" fmla="*/ 147 w 248"/>
                <a:gd name="T45" fmla="*/ 155 h 248"/>
                <a:gd name="T46" fmla="*/ 93 w 248"/>
                <a:gd name="T47" fmla="*/ 101 h 248"/>
                <a:gd name="T48" fmla="*/ 93 w 248"/>
                <a:gd name="T49" fmla="*/ 94 h 248"/>
                <a:gd name="T50" fmla="*/ 101 w 248"/>
                <a:gd name="T51" fmla="*/ 94 h 248"/>
                <a:gd name="T52" fmla="*/ 154 w 248"/>
                <a:gd name="T53" fmla="*/ 147 h 248"/>
                <a:gd name="T54" fmla="*/ 154 w 248"/>
                <a:gd name="T55" fmla="*/ 15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8" h="248">
                  <a:moveTo>
                    <a:pt x="232" y="166"/>
                  </a:moveTo>
                  <a:cubicBezTo>
                    <a:pt x="219" y="153"/>
                    <a:pt x="200" y="149"/>
                    <a:pt x="184" y="154"/>
                  </a:cubicBezTo>
                  <a:cubicBezTo>
                    <a:pt x="94" y="64"/>
                    <a:pt x="94" y="64"/>
                    <a:pt x="94" y="64"/>
                  </a:cubicBezTo>
                  <a:cubicBezTo>
                    <a:pt x="99" y="48"/>
                    <a:pt x="95" y="29"/>
                    <a:pt x="83" y="17"/>
                  </a:cubicBezTo>
                  <a:cubicBezTo>
                    <a:pt x="71" y="5"/>
                    <a:pt x="53" y="0"/>
                    <a:pt x="38" y="4"/>
                  </a:cubicBezTo>
                  <a:cubicBezTo>
                    <a:pt x="64" y="30"/>
                    <a:pt x="64" y="30"/>
                    <a:pt x="64" y="30"/>
                  </a:cubicBezTo>
                  <a:cubicBezTo>
                    <a:pt x="69" y="35"/>
                    <a:pt x="69" y="44"/>
                    <a:pt x="64" y="49"/>
                  </a:cubicBezTo>
                  <a:cubicBezTo>
                    <a:pt x="48" y="65"/>
                    <a:pt x="48" y="65"/>
                    <a:pt x="48" y="65"/>
                  </a:cubicBezTo>
                  <a:cubicBezTo>
                    <a:pt x="43" y="70"/>
                    <a:pt x="35" y="70"/>
                    <a:pt x="30" y="65"/>
                  </a:cubicBezTo>
                  <a:cubicBezTo>
                    <a:pt x="4" y="39"/>
                    <a:pt x="4" y="39"/>
                    <a:pt x="4" y="39"/>
                  </a:cubicBezTo>
                  <a:cubicBezTo>
                    <a:pt x="0" y="54"/>
                    <a:pt x="4" y="71"/>
                    <a:pt x="16" y="83"/>
                  </a:cubicBezTo>
                  <a:cubicBezTo>
                    <a:pt x="29" y="96"/>
                    <a:pt x="47" y="100"/>
                    <a:pt x="64" y="95"/>
                  </a:cubicBezTo>
                  <a:cubicBezTo>
                    <a:pt x="153" y="184"/>
                    <a:pt x="153" y="184"/>
                    <a:pt x="153" y="184"/>
                  </a:cubicBezTo>
                  <a:cubicBezTo>
                    <a:pt x="148" y="201"/>
                    <a:pt x="152" y="219"/>
                    <a:pt x="165" y="232"/>
                  </a:cubicBezTo>
                  <a:cubicBezTo>
                    <a:pt x="177" y="244"/>
                    <a:pt x="194" y="248"/>
                    <a:pt x="209" y="245"/>
                  </a:cubicBezTo>
                  <a:cubicBezTo>
                    <a:pt x="183" y="218"/>
                    <a:pt x="183" y="218"/>
                    <a:pt x="183" y="218"/>
                  </a:cubicBezTo>
                  <a:cubicBezTo>
                    <a:pt x="178" y="213"/>
                    <a:pt x="178" y="205"/>
                    <a:pt x="183" y="200"/>
                  </a:cubicBezTo>
                  <a:cubicBezTo>
                    <a:pt x="199" y="184"/>
                    <a:pt x="199" y="184"/>
                    <a:pt x="199" y="184"/>
                  </a:cubicBezTo>
                  <a:cubicBezTo>
                    <a:pt x="205" y="179"/>
                    <a:pt x="213" y="179"/>
                    <a:pt x="218" y="184"/>
                  </a:cubicBezTo>
                  <a:cubicBezTo>
                    <a:pt x="244" y="210"/>
                    <a:pt x="244" y="210"/>
                    <a:pt x="244" y="210"/>
                  </a:cubicBezTo>
                  <a:cubicBezTo>
                    <a:pt x="248" y="195"/>
                    <a:pt x="244" y="178"/>
                    <a:pt x="232" y="166"/>
                  </a:cubicBezTo>
                  <a:close/>
                  <a:moveTo>
                    <a:pt x="154" y="155"/>
                  </a:moveTo>
                  <a:cubicBezTo>
                    <a:pt x="152" y="157"/>
                    <a:pt x="149" y="157"/>
                    <a:pt x="147" y="155"/>
                  </a:cubicBezTo>
                  <a:cubicBezTo>
                    <a:pt x="93" y="101"/>
                    <a:pt x="93" y="101"/>
                    <a:pt x="93" y="101"/>
                  </a:cubicBezTo>
                  <a:cubicBezTo>
                    <a:pt x="91" y="99"/>
                    <a:pt x="91" y="96"/>
                    <a:pt x="93" y="94"/>
                  </a:cubicBezTo>
                  <a:cubicBezTo>
                    <a:pt x="95" y="92"/>
                    <a:pt x="99" y="92"/>
                    <a:pt x="101" y="94"/>
                  </a:cubicBezTo>
                  <a:cubicBezTo>
                    <a:pt x="154" y="147"/>
                    <a:pt x="154" y="147"/>
                    <a:pt x="154" y="147"/>
                  </a:cubicBezTo>
                  <a:cubicBezTo>
                    <a:pt x="156" y="149"/>
                    <a:pt x="156" y="153"/>
                    <a:pt x="154" y="155"/>
                  </a:cubicBezTo>
                  <a:close/>
                </a:path>
              </a:pathLst>
            </a:custGeom>
            <a:grpFill/>
            <a:ln>
              <a:noFill/>
            </a:ln>
          </p:spPr>
          <p:txBody>
            <a:bodyPr vert="horz" wrap="square" lIns="121920" tIns="60960" rIns="121920" bIns="60960" numCol="1" anchor="t" anchorCtr="0" compatLnSpc="1"/>
            <a:lstStyle/>
            <a:p>
              <a:endParaRPr lang="id-ID" sz="2400"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sp>
        <p:nvSpPr>
          <p:cNvPr id="45" name="Freeform 386"/>
          <p:cNvSpPr>
            <a:spLocks noEditPoints="1"/>
          </p:cNvSpPr>
          <p:nvPr/>
        </p:nvSpPr>
        <p:spPr bwMode="auto">
          <a:xfrm>
            <a:off x="6805993" y="2250912"/>
            <a:ext cx="318396" cy="340819"/>
          </a:xfrm>
          <a:custGeom>
            <a:avLst/>
            <a:gdLst>
              <a:gd name="T0" fmla="*/ 56 w 60"/>
              <a:gd name="T1" fmla="*/ 0 h 64"/>
              <a:gd name="T2" fmla="*/ 8 w 60"/>
              <a:gd name="T3" fmla="*/ 0 h 64"/>
              <a:gd name="T4" fmla="*/ 4 w 60"/>
              <a:gd name="T5" fmla="*/ 4 h 64"/>
              <a:gd name="T6" fmla="*/ 4 w 60"/>
              <a:gd name="T7" fmla="*/ 12 h 64"/>
              <a:gd name="T8" fmla="*/ 10 w 60"/>
              <a:gd name="T9" fmla="*/ 12 h 64"/>
              <a:gd name="T10" fmla="*/ 12 w 60"/>
              <a:gd name="T11" fmla="*/ 14 h 64"/>
              <a:gd name="T12" fmla="*/ 10 w 60"/>
              <a:gd name="T13" fmla="*/ 16 h 64"/>
              <a:gd name="T14" fmla="*/ 2 w 60"/>
              <a:gd name="T15" fmla="*/ 16 h 64"/>
              <a:gd name="T16" fmla="*/ 0 w 60"/>
              <a:gd name="T17" fmla="*/ 18 h 64"/>
              <a:gd name="T18" fmla="*/ 2 w 60"/>
              <a:gd name="T19" fmla="*/ 20 h 64"/>
              <a:gd name="T20" fmla="*/ 4 w 60"/>
              <a:gd name="T21" fmla="*/ 20 h 64"/>
              <a:gd name="T22" fmla="*/ 4 w 60"/>
              <a:gd name="T23" fmla="*/ 28 h 64"/>
              <a:gd name="T24" fmla="*/ 10 w 60"/>
              <a:gd name="T25" fmla="*/ 28 h 64"/>
              <a:gd name="T26" fmla="*/ 12 w 60"/>
              <a:gd name="T27" fmla="*/ 30 h 64"/>
              <a:gd name="T28" fmla="*/ 10 w 60"/>
              <a:gd name="T29" fmla="*/ 32 h 64"/>
              <a:gd name="T30" fmla="*/ 2 w 60"/>
              <a:gd name="T31" fmla="*/ 32 h 64"/>
              <a:gd name="T32" fmla="*/ 0 w 60"/>
              <a:gd name="T33" fmla="*/ 34 h 64"/>
              <a:gd name="T34" fmla="*/ 2 w 60"/>
              <a:gd name="T35" fmla="*/ 36 h 64"/>
              <a:gd name="T36" fmla="*/ 4 w 60"/>
              <a:gd name="T37" fmla="*/ 36 h 64"/>
              <a:gd name="T38" fmla="*/ 4 w 60"/>
              <a:gd name="T39" fmla="*/ 44 h 64"/>
              <a:gd name="T40" fmla="*/ 10 w 60"/>
              <a:gd name="T41" fmla="*/ 44 h 64"/>
              <a:gd name="T42" fmla="*/ 12 w 60"/>
              <a:gd name="T43" fmla="*/ 46 h 64"/>
              <a:gd name="T44" fmla="*/ 10 w 60"/>
              <a:gd name="T45" fmla="*/ 48 h 64"/>
              <a:gd name="T46" fmla="*/ 2 w 60"/>
              <a:gd name="T47" fmla="*/ 48 h 64"/>
              <a:gd name="T48" fmla="*/ 0 w 60"/>
              <a:gd name="T49" fmla="*/ 50 h 64"/>
              <a:gd name="T50" fmla="*/ 2 w 60"/>
              <a:gd name="T51" fmla="*/ 52 h 64"/>
              <a:gd name="T52" fmla="*/ 4 w 60"/>
              <a:gd name="T53" fmla="*/ 52 h 64"/>
              <a:gd name="T54" fmla="*/ 4 w 60"/>
              <a:gd name="T55" fmla="*/ 60 h 64"/>
              <a:gd name="T56" fmla="*/ 8 w 60"/>
              <a:gd name="T57" fmla="*/ 64 h 64"/>
              <a:gd name="T58" fmla="*/ 56 w 60"/>
              <a:gd name="T59" fmla="*/ 64 h 64"/>
              <a:gd name="T60" fmla="*/ 60 w 60"/>
              <a:gd name="T61" fmla="*/ 60 h 64"/>
              <a:gd name="T62" fmla="*/ 60 w 60"/>
              <a:gd name="T63" fmla="*/ 4 h 64"/>
              <a:gd name="T64" fmla="*/ 56 w 60"/>
              <a:gd name="T65" fmla="*/ 0 h 64"/>
              <a:gd name="T66" fmla="*/ 48 w 60"/>
              <a:gd name="T67" fmla="*/ 28 h 64"/>
              <a:gd name="T68" fmla="*/ 24 w 60"/>
              <a:gd name="T69" fmla="*/ 28 h 64"/>
              <a:gd name="T70" fmla="*/ 24 w 60"/>
              <a:gd name="T71" fmla="*/ 12 h 64"/>
              <a:gd name="T72" fmla="*/ 48 w 60"/>
              <a:gd name="T73" fmla="*/ 12 h 64"/>
              <a:gd name="T74" fmla="*/ 48 w 60"/>
              <a:gd name="T75"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64">
                <a:moveTo>
                  <a:pt x="56" y="0"/>
                </a:moveTo>
                <a:cubicBezTo>
                  <a:pt x="8" y="0"/>
                  <a:pt x="8" y="0"/>
                  <a:pt x="8" y="0"/>
                </a:cubicBezTo>
                <a:cubicBezTo>
                  <a:pt x="6" y="0"/>
                  <a:pt x="4" y="2"/>
                  <a:pt x="4" y="4"/>
                </a:cubicBezTo>
                <a:cubicBezTo>
                  <a:pt x="4" y="12"/>
                  <a:pt x="4" y="12"/>
                  <a:pt x="4" y="12"/>
                </a:cubicBezTo>
                <a:cubicBezTo>
                  <a:pt x="10" y="12"/>
                  <a:pt x="10" y="12"/>
                  <a:pt x="10" y="12"/>
                </a:cubicBezTo>
                <a:cubicBezTo>
                  <a:pt x="11" y="12"/>
                  <a:pt x="12" y="13"/>
                  <a:pt x="12" y="14"/>
                </a:cubicBezTo>
                <a:cubicBezTo>
                  <a:pt x="12" y="15"/>
                  <a:pt x="11" y="16"/>
                  <a:pt x="10" y="16"/>
                </a:cubicBezTo>
                <a:cubicBezTo>
                  <a:pt x="2" y="16"/>
                  <a:pt x="2" y="16"/>
                  <a:pt x="2" y="16"/>
                </a:cubicBezTo>
                <a:cubicBezTo>
                  <a:pt x="1" y="16"/>
                  <a:pt x="0" y="17"/>
                  <a:pt x="0" y="18"/>
                </a:cubicBezTo>
                <a:cubicBezTo>
                  <a:pt x="0" y="19"/>
                  <a:pt x="1" y="20"/>
                  <a:pt x="2" y="20"/>
                </a:cubicBezTo>
                <a:cubicBezTo>
                  <a:pt x="4" y="20"/>
                  <a:pt x="4" y="20"/>
                  <a:pt x="4" y="20"/>
                </a:cubicBezTo>
                <a:cubicBezTo>
                  <a:pt x="4" y="28"/>
                  <a:pt x="4" y="28"/>
                  <a:pt x="4" y="28"/>
                </a:cubicBezTo>
                <a:cubicBezTo>
                  <a:pt x="10" y="28"/>
                  <a:pt x="10" y="28"/>
                  <a:pt x="10" y="28"/>
                </a:cubicBezTo>
                <a:cubicBezTo>
                  <a:pt x="11" y="28"/>
                  <a:pt x="12" y="29"/>
                  <a:pt x="12" y="30"/>
                </a:cubicBezTo>
                <a:cubicBezTo>
                  <a:pt x="12" y="31"/>
                  <a:pt x="11" y="32"/>
                  <a:pt x="10" y="32"/>
                </a:cubicBezTo>
                <a:cubicBezTo>
                  <a:pt x="2" y="32"/>
                  <a:pt x="2" y="32"/>
                  <a:pt x="2" y="32"/>
                </a:cubicBezTo>
                <a:cubicBezTo>
                  <a:pt x="1" y="32"/>
                  <a:pt x="0" y="33"/>
                  <a:pt x="0" y="34"/>
                </a:cubicBezTo>
                <a:cubicBezTo>
                  <a:pt x="0" y="35"/>
                  <a:pt x="1" y="36"/>
                  <a:pt x="2" y="36"/>
                </a:cubicBezTo>
                <a:cubicBezTo>
                  <a:pt x="4" y="36"/>
                  <a:pt x="4" y="36"/>
                  <a:pt x="4" y="36"/>
                </a:cubicBezTo>
                <a:cubicBezTo>
                  <a:pt x="4" y="44"/>
                  <a:pt x="4" y="44"/>
                  <a:pt x="4" y="44"/>
                </a:cubicBezTo>
                <a:cubicBezTo>
                  <a:pt x="10" y="44"/>
                  <a:pt x="10" y="44"/>
                  <a:pt x="10" y="44"/>
                </a:cubicBezTo>
                <a:cubicBezTo>
                  <a:pt x="11" y="44"/>
                  <a:pt x="12" y="45"/>
                  <a:pt x="12" y="46"/>
                </a:cubicBezTo>
                <a:cubicBezTo>
                  <a:pt x="12" y="47"/>
                  <a:pt x="11" y="48"/>
                  <a:pt x="10" y="48"/>
                </a:cubicBezTo>
                <a:cubicBezTo>
                  <a:pt x="2" y="48"/>
                  <a:pt x="2" y="48"/>
                  <a:pt x="2" y="48"/>
                </a:cubicBezTo>
                <a:cubicBezTo>
                  <a:pt x="1" y="48"/>
                  <a:pt x="0" y="49"/>
                  <a:pt x="0" y="50"/>
                </a:cubicBezTo>
                <a:cubicBezTo>
                  <a:pt x="0" y="51"/>
                  <a:pt x="1" y="52"/>
                  <a:pt x="2" y="52"/>
                </a:cubicBezTo>
                <a:cubicBezTo>
                  <a:pt x="4" y="52"/>
                  <a:pt x="4" y="52"/>
                  <a:pt x="4" y="52"/>
                </a:cubicBezTo>
                <a:cubicBezTo>
                  <a:pt x="4" y="60"/>
                  <a:pt x="4" y="60"/>
                  <a:pt x="4" y="60"/>
                </a:cubicBezTo>
                <a:cubicBezTo>
                  <a:pt x="4" y="62"/>
                  <a:pt x="6" y="64"/>
                  <a:pt x="8" y="64"/>
                </a:cubicBezTo>
                <a:cubicBezTo>
                  <a:pt x="56" y="64"/>
                  <a:pt x="56" y="64"/>
                  <a:pt x="56" y="64"/>
                </a:cubicBezTo>
                <a:cubicBezTo>
                  <a:pt x="58" y="64"/>
                  <a:pt x="60" y="62"/>
                  <a:pt x="60" y="60"/>
                </a:cubicBezTo>
                <a:cubicBezTo>
                  <a:pt x="60" y="4"/>
                  <a:pt x="60" y="4"/>
                  <a:pt x="60" y="4"/>
                </a:cubicBezTo>
                <a:cubicBezTo>
                  <a:pt x="60" y="2"/>
                  <a:pt x="58" y="0"/>
                  <a:pt x="56" y="0"/>
                </a:cubicBezTo>
                <a:close/>
                <a:moveTo>
                  <a:pt x="48" y="28"/>
                </a:moveTo>
                <a:cubicBezTo>
                  <a:pt x="24" y="28"/>
                  <a:pt x="24" y="28"/>
                  <a:pt x="24" y="28"/>
                </a:cubicBezTo>
                <a:cubicBezTo>
                  <a:pt x="24" y="12"/>
                  <a:pt x="24" y="12"/>
                  <a:pt x="24" y="12"/>
                </a:cubicBezTo>
                <a:cubicBezTo>
                  <a:pt x="48" y="12"/>
                  <a:pt x="48" y="12"/>
                  <a:pt x="48" y="12"/>
                </a:cubicBezTo>
                <a:lnTo>
                  <a:pt x="48" y="28"/>
                </a:lnTo>
                <a:close/>
              </a:path>
            </a:pathLst>
          </a:custGeom>
          <a:solidFill>
            <a:schemeClr val="bg2"/>
          </a:solidFill>
          <a:ln>
            <a:noFill/>
          </a:ln>
        </p:spPr>
        <p:txBody>
          <a:bodyPr vert="horz" wrap="square" lIns="91440" tIns="45720" rIns="91440" bIns="45720" numCol="1" anchor="t" anchorCtr="0" compatLnSpc="1"/>
          <a:lstStyle/>
          <a:p>
            <a:endParaRPr lang="id-ID" sz="2400"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nvGrpSpPr>
          <p:cNvPr id="46" name="Group 45"/>
          <p:cNvGrpSpPr/>
          <p:nvPr/>
        </p:nvGrpSpPr>
        <p:grpSpPr>
          <a:xfrm rot="21545399">
            <a:off x="5008739" y="5154897"/>
            <a:ext cx="434104" cy="294703"/>
            <a:chOff x="3221038" y="1938338"/>
            <a:chExt cx="563562" cy="382588"/>
          </a:xfrm>
          <a:solidFill>
            <a:schemeClr val="bg2"/>
          </a:solidFill>
        </p:grpSpPr>
        <p:sp>
          <p:nvSpPr>
            <p:cNvPr id="47" name="Freeform 5"/>
            <p:cNvSpPr/>
            <p:nvPr/>
          </p:nvSpPr>
          <p:spPr bwMode="auto">
            <a:xfrm>
              <a:off x="3221038" y="2011363"/>
              <a:ext cx="306387" cy="263525"/>
            </a:xfrm>
            <a:custGeom>
              <a:avLst/>
              <a:gdLst>
                <a:gd name="T0" fmla="*/ 0 w 114"/>
                <a:gd name="T1" fmla="*/ 43 h 99"/>
                <a:gd name="T2" fmla="*/ 57 w 114"/>
                <a:gd name="T3" fmla="*/ 0 h 99"/>
                <a:gd name="T4" fmla="*/ 114 w 114"/>
                <a:gd name="T5" fmla="*/ 43 h 99"/>
                <a:gd name="T6" fmla="*/ 57 w 114"/>
                <a:gd name="T7" fmla="*/ 86 h 99"/>
                <a:gd name="T8" fmla="*/ 33 w 114"/>
                <a:gd name="T9" fmla="*/ 82 h 99"/>
                <a:gd name="T10" fmla="*/ 7 w 114"/>
                <a:gd name="T11" fmla="*/ 99 h 99"/>
                <a:gd name="T12" fmla="*/ 5 w 114"/>
                <a:gd name="T13" fmla="*/ 98 h 99"/>
                <a:gd name="T14" fmla="*/ 18 w 114"/>
                <a:gd name="T15" fmla="*/ 74 h 99"/>
                <a:gd name="T16" fmla="*/ 0 w 114"/>
                <a:gd name="T17" fmla="*/ 4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99">
                  <a:moveTo>
                    <a:pt x="0" y="43"/>
                  </a:moveTo>
                  <a:cubicBezTo>
                    <a:pt x="0" y="19"/>
                    <a:pt x="25" y="0"/>
                    <a:pt x="57" y="0"/>
                  </a:cubicBezTo>
                  <a:cubicBezTo>
                    <a:pt x="88" y="0"/>
                    <a:pt x="114" y="19"/>
                    <a:pt x="114" y="43"/>
                  </a:cubicBezTo>
                  <a:cubicBezTo>
                    <a:pt x="114" y="66"/>
                    <a:pt x="88" y="86"/>
                    <a:pt x="57" y="86"/>
                  </a:cubicBezTo>
                  <a:cubicBezTo>
                    <a:pt x="49" y="86"/>
                    <a:pt x="41" y="84"/>
                    <a:pt x="33" y="82"/>
                  </a:cubicBezTo>
                  <a:cubicBezTo>
                    <a:pt x="7" y="99"/>
                    <a:pt x="7" y="99"/>
                    <a:pt x="7" y="99"/>
                  </a:cubicBezTo>
                  <a:cubicBezTo>
                    <a:pt x="5" y="98"/>
                    <a:pt x="5" y="98"/>
                    <a:pt x="5" y="98"/>
                  </a:cubicBezTo>
                  <a:cubicBezTo>
                    <a:pt x="18" y="74"/>
                    <a:pt x="18" y="74"/>
                    <a:pt x="18" y="74"/>
                  </a:cubicBezTo>
                  <a:cubicBezTo>
                    <a:pt x="6" y="66"/>
                    <a:pt x="0" y="55"/>
                    <a:pt x="0" y="43"/>
                  </a:cubicBezTo>
                  <a:close/>
                </a:path>
              </a:pathLst>
            </a:custGeom>
            <a:grpFill/>
            <a:ln>
              <a:noFill/>
            </a:ln>
          </p:spPr>
          <p:txBody>
            <a:bodyPr vert="horz" wrap="square" lIns="121920" tIns="60960" rIns="121920" bIns="60960" numCol="1" anchor="t" anchorCtr="0" compatLnSpc="1"/>
            <a:lstStyle/>
            <a:p>
              <a:endParaRPr lang="id-ID" sz="2400"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48" name="Freeform 6"/>
            <p:cNvSpPr/>
            <p:nvPr/>
          </p:nvSpPr>
          <p:spPr bwMode="auto">
            <a:xfrm>
              <a:off x="3398838" y="1938338"/>
              <a:ext cx="385762" cy="382588"/>
            </a:xfrm>
            <a:custGeom>
              <a:avLst/>
              <a:gdLst>
                <a:gd name="T0" fmla="*/ 63 w 144"/>
                <a:gd name="T1" fmla="*/ 113 h 143"/>
                <a:gd name="T2" fmla="*/ 93 w 144"/>
                <a:gd name="T3" fmla="*/ 108 h 143"/>
                <a:gd name="T4" fmla="*/ 96 w 144"/>
                <a:gd name="T5" fmla="*/ 107 h 143"/>
                <a:gd name="T6" fmla="*/ 114 w 144"/>
                <a:gd name="T7" fmla="*/ 119 h 143"/>
                <a:gd name="T8" fmla="*/ 105 w 144"/>
                <a:gd name="T9" fmla="*/ 102 h 143"/>
                <a:gd name="T10" fmla="*/ 110 w 144"/>
                <a:gd name="T11" fmla="*/ 99 h 143"/>
                <a:gd name="T12" fmla="*/ 132 w 144"/>
                <a:gd name="T13" fmla="*/ 62 h 143"/>
                <a:gd name="T14" fmla="*/ 63 w 144"/>
                <a:gd name="T15" fmla="*/ 12 h 143"/>
                <a:gd name="T16" fmla="*/ 16 w 144"/>
                <a:gd name="T17" fmla="*/ 26 h 143"/>
                <a:gd name="T18" fmla="*/ 0 w 144"/>
                <a:gd name="T19" fmla="*/ 22 h 143"/>
                <a:gd name="T20" fmla="*/ 63 w 144"/>
                <a:gd name="T21" fmla="*/ 0 h 143"/>
                <a:gd name="T22" fmla="*/ 144 w 144"/>
                <a:gd name="T23" fmla="*/ 62 h 143"/>
                <a:gd name="T24" fmla="*/ 121 w 144"/>
                <a:gd name="T25" fmla="*/ 106 h 143"/>
                <a:gd name="T26" fmla="*/ 137 w 144"/>
                <a:gd name="T27" fmla="*/ 143 h 143"/>
                <a:gd name="T28" fmla="*/ 94 w 144"/>
                <a:gd name="T29" fmla="*/ 120 h 143"/>
                <a:gd name="T30" fmla="*/ 63 w 144"/>
                <a:gd name="T31" fmla="*/ 125 h 143"/>
                <a:gd name="T32" fmla="*/ 16 w 144"/>
                <a:gd name="T33" fmla="*/ 114 h 143"/>
                <a:gd name="T34" fmla="*/ 30 w 144"/>
                <a:gd name="T35" fmla="*/ 107 h 143"/>
                <a:gd name="T36" fmla="*/ 63 w 144"/>
                <a:gd name="T37" fmla="*/ 11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43">
                  <a:moveTo>
                    <a:pt x="63" y="113"/>
                  </a:moveTo>
                  <a:cubicBezTo>
                    <a:pt x="74" y="113"/>
                    <a:pt x="84" y="111"/>
                    <a:pt x="93" y="108"/>
                  </a:cubicBezTo>
                  <a:cubicBezTo>
                    <a:pt x="96" y="107"/>
                    <a:pt x="96" y="107"/>
                    <a:pt x="96" y="107"/>
                  </a:cubicBezTo>
                  <a:cubicBezTo>
                    <a:pt x="114" y="119"/>
                    <a:pt x="114" y="119"/>
                    <a:pt x="114" y="119"/>
                  </a:cubicBezTo>
                  <a:cubicBezTo>
                    <a:pt x="105" y="102"/>
                    <a:pt x="105" y="102"/>
                    <a:pt x="105" y="102"/>
                  </a:cubicBezTo>
                  <a:cubicBezTo>
                    <a:pt x="110" y="99"/>
                    <a:pt x="110" y="99"/>
                    <a:pt x="110" y="99"/>
                  </a:cubicBezTo>
                  <a:cubicBezTo>
                    <a:pt x="124" y="90"/>
                    <a:pt x="132" y="76"/>
                    <a:pt x="132" y="62"/>
                  </a:cubicBezTo>
                  <a:cubicBezTo>
                    <a:pt x="132" y="35"/>
                    <a:pt x="101" y="12"/>
                    <a:pt x="63" y="12"/>
                  </a:cubicBezTo>
                  <a:cubicBezTo>
                    <a:pt x="45" y="12"/>
                    <a:pt x="28" y="17"/>
                    <a:pt x="16" y="26"/>
                  </a:cubicBezTo>
                  <a:cubicBezTo>
                    <a:pt x="11" y="24"/>
                    <a:pt x="6" y="23"/>
                    <a:pt x="0" y="22"/>
                  </a:cubicBezTo>
                  <a:cubicBezTo>
                    <a:pt x="15" y="9"/>
                    <a:pt x="38" y="0"/>
                    <a:pt x="63" y="0"/>
                  </a:cubicBezTo>
                  <a:cubicBezTo>
                    <a:pt x="108" y="0"/>
                    <a:pt x="144" y="28"/>
                    <a:pt x="144" y="62"/>
                  </a:cubicBezTo>
                  <a:cubicBezTo>
                    <a:pt x="144" y="79"/>
                    <a:pt x="136" y="95"/>
                    <a:pt x="121" y="106"/>
                  </a:cubicBezTo>
                  <a:cubicBezTo>
                    <a:pt x="137" y="143"/>
                    <a:pt x="137" y="143"/>
                    <a:pt x="137" y="143"/>
                  </a:cubicBezTo>
                  <a:cubicBezTo>
                    <a:pt x="94" y="120"/>
                    <a:pt x="94" y="120"/>
                    <a:pt x="94" y="120"/>
                  </a:cubicBezTo>
                  <a:cubicBezTo>
                    <a:pt x="84" y="123"/>
                    <a:pt x="74" y="125"/>
                    <a:pt x="63" y="125"/>
                  </a:cubicBezTo>
                  <a:cubicBezTo>
                    <a:pt x="45" y="125"/>
                    <a:pt x="29" y="121"/>
                    <a:pt x="16" y="114"/>
                  </a:cubicBezTo>
                  <a:cubicBezTo>
                    <a:pt x="21" y="112"/>
                    <a:pt x="26" y="109"/>
                    <a:pt x="30" y="107"/>
                  </a:cubicBezTo>
                  <a:cubicBezTo>
                    <a:pt x="40" y="111"/>
                    <a:pt x="51" y="113"/>
                    <a:pt x="63" y="113"/>
                  </a:cubicBezTo>
                  <a:close/>
                </a:path>
              </a:pathLst>
            </a:custGeom>
            <a:grpFill/>
            <a:ln>
              <a:noFill/>
            </a:ln>
          </p:spPr>
          <p:txBody>
            <a:bodyPr vert="horz" wrap="square" lIns="121920" tIns="60960" rIns="121920" bIns="60960" numCol="1" anchor="t" anchorCtr="0" compatLnSpc="1"/>
            <a:lstStyle/>
            <a:p>
              <a:endParaRPr lang="id-ID" sz="2400"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grpSp>
        <p:nvGrpSpPr>
          <p:cNvPr id="49" name="Group 48"/>
          <p:cNvGrpSpPr/>
          <p:nvPr/>
        </p:nvGrpSpPr>
        <p:grpSpPr>
          <a:xfrm>
            <a:off x="6724836" y="5100571"/>
            <a:ext cx="429107" cy="429108"/>
            <a:chOff x="1827213" y="333375"/>
            <a:chExt cx="490537" cy="490538"/>
          </a:xfrm>
          <a:solidFill>
            <a:schemeClr val="bg2"/>
          </a:solidFill>
        </p:grpSpPr>
        <p:sp>
          <p:nvSpPr>
            <p:cNvPr id="50" name="Freeform 5"/>
            <p:cNvSpPr>
              <a:spLocks noEditPoints="1"/>
            </p:cNvSpPr>
            <p:nvPr/>
          </p:nvSpPr>
          <p:spPr bwMode="auto">
            <a:xfrm>
              <a:off x="1827213" y="333375"/>
              <a:ext cx="490537" cy="490538"/>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70 w 128"/>
                <a:gd name="T11" fmla="*/ 120 h 128"/>
                <a:gd name="T12" fmla="*/ 70 w 128"/>
                <a:gd name="T13" fmla="*/ 107 h 128"/>
                <a:gd name="T14" fmla="*/ 67 w 128"/>
                <a:gd name="T15" fmla="*/ 107 h 128"/>
                <a:gd name="T16" fmla="*/ 67 w 128"/>
                <a:gd name="T17" fmla="*/ 94 h 128"/>
                <a:gd name="T18" fmla="*/ 64 w 128"/>
                <a:gd name="T19" fmla="*/ 95 h 128"/>
                <a:gd name="T20" fmla="*/ 62 w 128"/>
                <a:gd name="T21" fmla="*/ 94 h 128"/>
                <a:gd name="T22" fmla="*/ 62 w 128"/>
                <a:gd name="T23" fmla="*/ 107 h 128"/>
                <a:gd name="T24" fmla="*/ 59 w 128"/>
                <a:gd name="T25" fmla="*/ 107 h 128"/>
                <a:gd name="T26" fmla="*/ 59 w 128"/>
                <a:gd name="T27" fmla="*/ 120 h 128"/>
                <a:gd name="T28" fmla="*/ 8 w 128"/>
                <a:gd name="T29" fmla="*/ 70 h 128"/>
                <a:gd name="T30" fmla="*/ 22 w 128"/>
                <a:gd name="T31" fmla="*/ 70 h 128"/>
                <a:gd name="T32" fmla="*/ 22 w 128"/>
                <a:gd name="T33" fmla="*/ 66 h 128"/>
                <a:gd name="T34" fmla="*/ 34 w 128"/>
                <a:gd name="T35" fmla="*/ 66 h 128"/>
                <a:gd name="T36" fmla="*/ 34 w 128"/>
                <a:gd name="T37" fmla="*/ 64 h 128"/>
                <a:gd name="T38" fmla="*/ 34 w 128"/>
                <a:gd name="T39" fmla="*/ 62 h 128"/>
                <a:gd name="T40" fmla="*/ 22 w 128"/>
                <a:gd name="T41" fmla="*/ 62 h 128"/>
                <a:gd name="T42" fmla="*/ 22 w 128"/>
                <a:gd name="T43" fmla="*/ 58 h 128"/>
                <a:gd name="T44" fmla="*/ 8 w 128"/>
                <a:gd name="T45" fmla="*/ 58 h 128"/>
                <a:gd name="T46" fmla="*/ 59 w 128"/>
                <a:gd name="T47" fmla="*/ 8 h 128"/>
                <a:gd name="T48" fmla="*/ 59 w 128"/>
                <a:gd name="T49" fmla="*/ 22 h 128"/>
                <a:gd name="T50" fmla="*/ 62 w 128"/>
                <a:gd name="T51" fmla="*/ 21 h 128"/>
                <a:gd name="T52" fmla="*/ 62 w 128"/>
                <a:gd name="T53" fmla="*/ 34 h 128"/>
                <a:gd name="T54" fmla="*/ 64 w 128"/>
                <a:gd name="T55" fmla="*/ 34 h 128"/>
                <a:gd name="T56" fmla="*/ 67 w 128"/>
                <a:gd name="T57" fmla="*/ 34 h 128"/>
                <a:gd name="T58" fmla="*/ 67 w 128"/>
                <a:gd name="T59" fmla="*/ 21 h 128"/>
                <a:gd name="T60" fmla="*/ 70 w 128"/>
                <a:gd name="T61" fmla="*/ 22 h 128"/>
                <a:gd name="T62" fmla="*/ 70 w 128"/>
                <a:gd name="T63" fmla="*/ 8 h 128"/>
                <a:gd name="T64" fmla="*/ 121 w 128"/>
                <a:gd name="T65" fmla="*/ 58 h 128"/>
                <a:gd name="T66" fmla="*/ 107 w 128"/>
                <a:gd name="T67" fmla="*/ 58 h 128"/>
                <a:gd name="T68" fmla="*/ 107 w 128"/>
                <a:gd name="T69" fmla="*/ 62 h 128"/>
                <a:gd name="T70" fmla="*/ 95 w 128"/>
                <a:gd name="T71" fmla="*/ 62 h 128"/>
                <a:gd name="T72" fmla="*/ 95 w 128"/>
                <a:gd name="T73" fmla="*/ 64 h 128"/>
                <a:gd name="T74" fmla="*/ 95 w 128"/>
                <a:gd name="T75" fmla="*/ 66 h 128"/>
                <a:gd name="T76" fmla="*/ 107 w 128"/>
                <a:gd name="T77" fmla="*/ 66 h 128"/>
                <a:gd name="T78" fmla="*/ 107 w 128"/>
                <a:gd name="T79" fmla="*/ 70 h 128"/>
                <a:gd name="T80" fmla="*/ 121 w 128"/>
                <a:gd name="T81" fmla="*/ 70 h 128"/>
                <a:gd name="T82" fmla="*/ 70 w 128"/>
                <a:gd name="T8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64" y="0"/>
                  </a:moveTo>
                  <a:cubicBezTo>
                    <a:pt x="29" y="0"/>
                    <a:pt x="0" y="29"/>
                    <a:pt x="0" y="64"/>
                  </a:cubicBezTo>
                  <a:cubicBezTo>
                    <a:pt x="0" y="99"/>
                    <a:pt x="29" y="128"/>
                    <a:pt x="64" y="128"/>
                  </a:cubicBezTo>
                  <a:cubicBezTo>
                    <a:pt x="100" y="128"/>
                    <a:pt x="128" y="99"/>
                    <a:pt x="128" y="64"/>
                  </a:cubicBezTo>
                  <a:cubicBezTo>
                    <a:pt x="128" y="29"/>
                    <a:pt x="100" y="0"/>
                    <a:pt x="64" y="0"/>
                  </a:cubicBezTo>
                  <a:close/>
                  <a:moveTo>
                    <a:pt x="70" y="120"/>
                  </a:moveTo>
                  <a:cubicBezTo>
                    <a:pt x="70" y="107"/>
                    <a:pt x="70" y="107"/>
                    <a:pt x="70" y="107"/>
                  </a:cubicBezTo>
                  <a:cubicBezTo>
                    <a:pt x="69" y="107"/>
                    <a:pt x="68" y="107"/>
                    <a:pt x="67" y="107"/>
                  </a:cubicBezTo>
                  <a:cubicBezTo>
                    <a:pt x="67" y="94"/>
                    <a:pt x="67" y="94"/>
                    <a:pt x="67" y="94"/>
                  </a:cubicBezTo>
                  <a:cubicBezTo>
                    <a:pt x="66" y="94"/>
                    <a:pt x="65" y="95"/>
                    <a:pt x="64" y="95"/>
                  </a:cubicBezTo>
                  <a:cubicBezTo>
                    <a:pt x="64" y="95"/>
                    <a:pt x="63" y="94"/>
                    <a:pt x="62" y="94"/>
                  </a:cubicBezTo>
                  <a:cubicBezTo>
                    <a:pt x="62" y="107"/>
                    <a:pt x="62" y="107"/>
                    <a:pt x="62" y="107"/>
                  </a:cubicBezTo>
                  <a:cubicBezTo>
                    <a:pt x="61" y="107"/>
                    <a:pt x="60" y="107"/>
                    <a:pt x="59" y="107"/>
                  </a:cubicBezTo>
                  <a:cubicBezTo>
                    <a:pt x="59" y="120"/>
                    <a:pt x="59" y="120"/>
                    <a:pt x="59" y="120"/>
                  </a:cubicBezTo>
                  <a:cubicBezTo>
                    <a:pt x="32" y="118"/>
                    <a:pt x="11" y="96"/>
                    <a:pt x="8" y="70"/>
                  </a:cubicBezTo>
                  <a:cubicBezTo>
                    <a:pt x="22" y="70"/>
                    <a:pt x="22" y="70"/>
                    <a:pt x="22" y="70"/>
                  </a:cubicBezTo>
                  <a:cubicBezTo>
                    <a:pt x="22" y="69"/>
                    <a:pt x="22" y="67"/>
                    <a:pt x="22" y="66"/>
                  </a:cubicBezTo>
                  <a:cubicBezTo>
                    <a:pt x="34" y="66"/>
                    <a:pt x="34" y="66"/>
                    <a:pt x="34" y="66"/>
                  </a:cubicBezTo>
                  <a:cubicBezTo>
                    <a:pt x="34" y="66"/>
                    <a:pt x="34" y="65"/>
                    <a:pt x="34" y="64"/>
                  </a:cubicBezTo>
                  <a:cubicBezTo>
                    <a:pt x="34" y="63"/>
                    <a:pt x="34" y="63"/>
                    <a:pt x="34" y="62"/>
                  </a:cubicBezTo>
                  <a:cubicBezTo>
                    <a:pt x="22" y="62"/>
                    <a:pt x="22" y="62"/>
                    <a:pt x="22" y="62"/>
                  </a:cubicBezTo>
                  <a:cubicBezTo>
                    <a:pt x="22" y="61"/>
                    <a:pt x="22" y="60"/>
                    <a:pt x="22" y="58"/>
                  </a:cubicBezTo>
                  <a:cubicBezTo>
                    <a:pt x="8" y="58"/>
                    <a:pt x="8" y="58"/>
                    <a:pt x="8" y="58"/>
                  </a:cubicBezTo>
                  <a:cubicBezTo>
                    <a:pt x="11" y="32"/>
                    <a:pt x="32" y="11"/>
                    <a:pt x="59" y="8"/>
                  </a:cubicBezTo>
                  <a:cubicBezTo>
                    <a:pt x="59" y="22"/>
                    <a:pt x="59" y="22"/>
                    <a:pt x="59" y="22"/>
                  </a:cubicBezTo>
                  <a:cubicBezTo>
                    <a:pt x="60" y="21"/>
                    <a:pt x="61" y="21"/>
                    <a:pt x="62" y="21"/>
                  </a:cubicBezTo>
                  <a:cubicBezTo>
                    <a:pt x="62" y="34"/>
                    <a:pt x="62" y="34"/>
                    <a:pt x="62" y="34"/>
                  </a:cubicBezTo>
                  <a:cubicBezTo>
                    <a:pt x="63" y="34"/>
                    <a:pt x="64" y="34"/>
                    <a:pt x="64" y="34"/>
                  </a:cubicBezTo>
                  <a:cubicBezTo>
                    <a:pt x="65" y="34"/>
                    <a:pt x="66" y="34"/>
                    <a:pt x="67" y="34"/>
                  </a:cubicBezTo>
                  <a:cubicBezTo>
                    <a:pt x="67" y="21"/>
                    <a:pt x="67" y="21"/>
                    <a:pt x="67" y="21"/>
                  </a:cubicBezTo>
                  <a:cubicBezTo>
                    <a:pt x="68" y="21"/>
                    <a:pt x="69" y="21"/>
                    <a:pt x="70" y="22"/>
                  </a:cubicBezTo>
                  <a:cubicBezTo>
                    <a:pt x="70" y="8"/>
                    <a:pt x="70" y="8"/>
                    <a:pt x="70" y="8"/>
                  </a:cubicBezTo>
                  <a:cubicBezTo>
                    <a:pt x="97" y="11"/>
                    <a:pt x="118" y="32"/>
                    <a:pt x="121" y="58"/>
                  </a:cubicBezTo>
                  <a:cubicBezTo>
                    <a:pt x="107" y="58"/>
                    <a:pt x="107" y="58"/>
                    <a:pt x="107" y="58"/>
                  </a:cubicBezTo>
                  <a:cubicBezTo>
                    <a:pt x="107" y="60"/>
                    <a:pt x="107" y="61"/>
                    <a:pt x="107" y="62"/>
                  </a:cubicBezTo>
                  <a:cubicBezTo>
                    <a:pt x="95" y="62"/>
                    <a:pt x="95" y="62"/>
                    <a:pt x="95" y="62"/>
                  </a:cubicBezTo>
                  <a:cubicBezTo>
                    <a:pt x="95" y="63"/>
                    <a:pt x="95" y="63"/>
                    <a:pt x="95" y="64"/>
                  </a:cubicBezTo>
                  <a:cubicBezTo>
                    <a:pt x="95" y="65"/>
                    <a:pt x="95" y="66"/>
                    <a:pt x="95" y="66"/>
                  </a:cubicBezTo>
                  <a:cubicBezTo>
                    <a:pt x="107" y="66"/>
                    <a:pt x="107" y="66"/>
                    <a:pt x="107" y="66"/>
                  </a:cubicBezTo>
                  <a:cubicBezTo>
                    <a:pt x="107" y="67"/>
                    <a:pt x="107" y="69"/>
                    <a:pt x="107" y="70"/>
                  </a:cubicBezTo>
                  <a:cubicBezTo>
                    <a:pt x="121" y="70"/>
                    <a:pt x="121" y="70"/>
                    <a:pt x="121" y="70"/>
                  </a:cubicBezTo>
                  <a:cubicBezTo>
                    <a:pt x="118" y="96"/>
                    <a:pt x="97" y="118"/>
                    <a:pt x="70"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51" name="Freeform 6"/>
            <p:cNvSpPr/>
            <p:nvPr/>
          </p:nvSpPr>
          <p:spPr bwMode="auto">
            <a:xfrm>
              <a:off x="1981200" y="509588"/>
              <a:ext cx="187325" cy="169863"/>
            </a:xfrm>
            <a:custGeom>
              <a:avLst/>
              <a:gdLst>
                <a:gd name="T0" fmla="*/ 28 w 49"/>
                <a:gd name="T1" fmla="*/ 28 h 44"/>
                <a:gd name="T2" fmla="*/ 28 w 49"/>
                <a:gd name="T3" fmla="*/ 26 h 44"/>
                <a:gd name="T4" fmla="*/ 35 w 49"/>
                <a:gd name="T5" fmla="*/ 11 h 44"/>
                <a:gd name="T6" fmla="*/ 24 w 49"/>
                <a:gd name="T7" fmla="*/ 0 h 44"/>
                <a:gd name="T8" fmla="*/ 14 w 49"/>
                <a:gd name="T9" fmla="*/ 11 h 44"/>
                <a:gd name="T10" fmla="*/ 21 w 49"/>
                <a:gd name="T11" fmla="*/ 26 h 44"/>
                <a:gd name="T12" fmla="*/ 21 w 49"/>
                <a:gd name="T13" fmla="*/ 28 h 44"/>
                <a:gd name="T14" fmla="*/ 0 w 49"/>
                <a:gd name="T15" fmla="*/ 39 h 44"/>
                <a:gd name="T16" fmla="*/ 24 w 49"/>
                <a:gd name="T17" fmla="*/ 44 h 44"/>
                <a:gd name="T18" fmla="*/ 49 w 49"/>
                <a:gd name="T19" fmla="*/ 39 h 44"/>
                <a:gd name="T20" fmla="*/ 28 w 49"/>
                <a:gd name="T21"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44">
                  <a:moveTo>
                    <a:pt x="28" y="28"/>
                  </a:moveTo>
                  <a:cubicBezTo>
                    <a:pt x="28" y="26"/>
                    <a:pt x="28" y="26"/>
                    <a:pt x="28" y="26"/>
                  </a:cubicBezTo>
                  <a:cubicBezTo>
                    <a:pt x="32" y="23"/>
                    <a:pt x="35" y="16"/>
                    <a:pt x="35" y="11"/>
                  </a:cubicBezTo>
                  <a:cubicBezTo>
                    <a:pt x="35" y="3"/>
                    <a:pt x="29" y="0"/>
                    <a:pt x="24" y="0"/>
                  </a:cubicBezTo>
                  <a:cubicBezTo>
                    <a:pt x="21" y="0"/>
                    <a:pt x="14" y="3"/>
                    <a:pt x="14" y="11"/>
                  </a:cubicBezTo>
                  <a:cubicBezTo>
                    <a:pt x="14" y="16"/>
                    <a:pt x="17" y="23"/>
                    <a:pt x="21" y="26"/>
                  </a:cubicBezTo>
                  <a:cubicBezTo>
                    <a:pt x="21" y="28"/>
                    <a:pt x="21" y="28"/>
                    <a:pt x="21" y="28"/>
                  </a:cubicBezTo>
                  <a:cubicBezTo>
                    <a:pt x="11" y="28"/>
                    <a:pt x="3" y="33"/>
                    <a:pt x="0" y="39"/>
                  </a:cubicBezTo>
                  <a:cubicBezTo>
                    <a:pt x="7" y="42"/>
                    <a:pt x="15" y="44"/>
                    <a:pt x="24" y="44"/>
                  </a:cubicBezTo>
                  <a:cubicBezTo>
                    <a:pt x="34" y="44"/>
                    <a:pt x="42" y="42"/>
                    <a:pt x="49" y="39"/>
                  </a:cubicBezTo>
                  <a:cubicBezTo>
                    <a:pt x="46" y="33"/>
                    <a:pt x="38" y="28"/>
                    <a:pt x="28"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52" name="Freeform 7"/>
            <p:cNvSpPr/>
            <p:nvPr/>
          </p:nvSpPr>
          <p:spPr bwMode="auto">
            <a:xfrm>
              <a:off x="2103438" y="506413"/>
              <a:ext cx="114300" cy="141288"/>
            </a:xfrm>
            <a:custGeom>
              <a:avLst/>
              <a:gdLst>
                <a:gd name="T0" fmla="*/ 13 w 30"/>
                <a:gd name="T1" fmla="*/ 23 h 37"/>
                <a:gd name="T2" fmla="*/ 13 w 30"/>
                <a:gd name="T3" fmla="*/ 22 h 37"/>
                <a:gd name="T4" fmla="*/ 19 w 30"/>
                <a:gd name="T5" fmla="*/ 9 h 37"/>
                <a:gd name="T6" fmla="*/ 10 w 30"/>
                <a:gd name="T7" fmla="*/ 0 h 37"/>
                <a:gd name="T8" fmla="*/ 3 w 30"/>
                <a:gd name="T9" fmla="*/ 4 h 37"/>
                <a:gd name="T10" fmla="*/ 6 w 30"/>
                <a:gd name="T11" fmla="*/ 12 h 37"/>
                <a:gd name="T12" fmla="*/ 4 w 30"/>
                <a:gd name="T13" fmla="*/ 19 h 37"/>
                <a:gd name="T14" fmla="*/ 7 w 30"/>
                <a:gd name="T15" fmla="*/ 22 h 37"/>
                <a:gd name="T16" fmla="*/ 7 w 30"/>
                <a:gd name="T17" fmla="*/ 23 h 37"/>
                <a:gd name="T18" fmla="*/ 2 w 30"/>
                <a:gd name="T19" fmla="*/ 24 h 37"/>
                <a:gd name="T20" fmla="*/ 0 w 30"/>
                <a:gd name="T21" fmla="*/ 27 h 37"/>
                <a:gd name="T22" fmla="*/ 17 w 30"/>
                <a:gd name="T23" fmla="*/ 37 h 37"/>
                <a:gd name="T24" fmla="*/ 30 w 30"/>
                <a:gd name="T25" fmla="*/ 33 h 37"/>
                <a:gd name="T26" fmla="*/ 13 w 30"/>
                <a:gd name="T2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7">
                  <a:moveTo>
                    <a:pt x="13" y="23"/>
                  </a:moveTo>
                  <a:cubicBezTo>
                    <a:pt x="13" y="22"/>
                    <a:pt x="13" y="22"/>
                    <a:pt x="13" y="22"/>
                  </a:cubicBezTo>
                  <a:cubicBezTo>
                    <a:pt x="17" y="20"/>
                    <a:pt x="19" y="14"/>
                    <a:pt x="19" y="9"/>
                  </a:cubicBezTo>
                  <a:cubicBezTo>
                    <a:pt x="19" y="3"/>
                    <a:pt x="14" y="0"/>
                    <a:pt x="10" y="0"/>
                  </a:cubicBezTo>
                  <a:cubicBezTo>
                    <a:pt x="8" y="0"/>
                    <a:pt x="5" y="1"/>
                    <a:pt x="3" y="4"/>
                  </a:cubicBezTo>
                  <a:cubicBezTo>
                    <a:pt x="5" y="6"/>
                    <a:pt x="6" y="8"/>
                    <a:pt x="6" y="12"/>
                  </a:cubicBezTo>
                  <a:cubicBezTo>
                    <a:pt x="6" y="14"/>
                    <a:pt x="5" y="16"/>
                    <a:pt x="4" y="19"/>
                  </a:cubicBezTo>
                  <a:cubicBezTo>
                    <a:pt x="5" y="20"/>
                    <a:pt x="6" y="21"/>
                    <a:pt x="7" y="22"/>
                  </a:cubicBezTo>
                  <a:cubicBezTo>
                    <a:pt x="7" y="23"/>
                    <a:pt x="7" y="23"/>
                    <a:pt x="7" y="23"/>
                  </a:cubicBezTo>
                  <a:cubicBezTo>
                    <a:pt x="5" y="23"/>
                    <a:pt x="3" y="24"/>
                    <a:pt x="2" y="24"/>
                  </a:cubicBezTo>
                  <a:cubicBezTo>
                    <a:pt x="1" y="25"/>
                    <a:pt x="0" y="26"/>
                    <a:pt x="0" y="27"/>
                  </a:cubicBezTo>
                  <a:cubicBezTo>
                    <a:pt x="8" y="28"/>
                    <a:pt x="14" y="32"/>
                    <a:pt x="17" y="37"/>
                  </a:cubicBezTo>
                  <a:cubicBezTo>
                    <a:pt x="22" y="36"/>
                    <a:pt x="27" y="35"/>
                    <a:pt x="30" y="33"/>
                  </a:cubicBezTo>
                  <a:cubicBezTo>
                    <a:pt x="28" y="28"/>
                    <a:pt x="22" y="24"/>
                    <a:pt x="1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53" name="Freeform 8"/>
            <p:cNvSpPr/>
            <p:nvPr/>
          </p:nvSpPr>
          <p:spPr bwMode="auto">
            <a:xfrm>
              <a:off x="1931988" y="506413"/>
              <a:ext cx="114300" cy="141288"/>
            </a:xfrm>
            <a:custGeom>
              <a:avLst/>
              <a:gdLst>
                <a:gd name="T0" fmla="*/ 30 w 30"/>
                <a:gd name="T1" fmla="*/ 27 h 37"/>
                <a:gd name="T2" fmla="*/ 28 w 30"/>
                <a:gd name="T3" fmla="*/ 24 h 37"/>
                <a:gd name="T4" fmla="*/ 23 w 30"/>
                <a:gd name="T5" fmla="*/ 23 h 37"/>
                <a:gd name="T6" fmla="*/ 23 w 30"/>
                <a:gd name="T7" fmla="*/ 22 h 37"/>
                <a:gd name="T8" fmla="*/ 26 w 30"/>
                <a:gd name="T9" fmla="*/ 19 h 37"/>
                <a:gd name="T10" fmla="*/ 24 w 30"/>
                <a:gd name="T11" fmla="*/ 12 h 37"/>
                <a:gd name="T12" fmla="*/ 27 w 30"/>
                <a:gd name="T13" fmla="*/ 4 h 37"/>
                <a:gd name="T14" fmla="*/ 20 w 30"/>
                <a:gd name="T15" fmla="*/ 0 h 37"/>
                <a:gd name="T16" fmla="*/ 11 w 30"/>
                <a:gd name="T17" fmla="*/ 9 h 37"/>
                <a:gd name="T18" fmla="*/ 17 w 30"/>
                <a:gd name="T19" fmla="*/ 22 h 37"/>
                <a:gd name="T20" fmla="*/ 17 w 30"/>
                <a:gd name="T21" fmla="*/ 23 h 37"/>
                <a:gd name="T22" fmla="*/ 0 w 30"/>
                <a:gd name="T23" fmla="*/ 33 h 37"/>
                <a:gd name="T24" fmla="*/ 13 w 30"/>
                <a:gd name="T25" fmla="*/ 37 h 37"/>
                <a:gd name="T26" fmla="*/ 30 w 30"/>
                <a:gd name="T27"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7">
                  <a:moveTo>
                    <a:pt x="30" y="27"/>
                  </a:moveTo>
                  <a:cubicBezTo>
                    <a:pt x="30" y="26"/>
                    <a:pt x="29" y="25"/>
                    <a:pt x="28" y="24"/>
                  </a:cubicBezTo>
                  <a:cubicBezTo>
                    <a:pt x="27" y="24"/>
                    <a:pt x="25" y="23"/>
                    <a:pt x="23" y="23"/>
                  </a:cubicBezTo>
                  <a:cubicBezTo>
                    <a:pt x="23" y="22"/>
                    <a:pt x="23" y="22"/>
                    <a:pt x="23" y="22"/>
                  </a:cubicBezTo>
                  <a:cubicBezTo>
                    <a:pt x="24" y="21"/>
                    <a:pt x="25" y="20"/>
                    <a:pt x="26" y="19"/>
                  </a:cubicBezTo>
                  <a:cubicBezTo>
                    <a:pt x="25" y="16"/>
                    <a:pt x="24" y="14"/>
                    <a:pt x="24" y="12"/>
                  </a:cubicBezTo>
                  <a:cubicBezTo>
                    <a:pt x="24" y="8"/>
                    <a:pt x="25" y="6"/>
                    <a:pt x="27" y="4"/>
                  </a:cubicBezTo>
                  <a:cubicBezTo>
                    <a:pt x="25" y="1"/>
                    <a:pt x="22" y="0"/>
                    <a:pt x="20" y="0"/>
                  </a:cubicBezTo>
                  <a:cubicBezTo>
                    <a:pt x="16" y="0"/>
                    <a:pt x="11" y="3"/>
                    <a:pt x="11" y="9"/>
                  </a:cubicBezTo>
                  <a:cubicBezTo>
                    <a:pt x="11" y="14"/>
                    <a:pt x="13" y="20"/>
                    <a:pt x="17" y="22"/>
                  </a:cubicBezTo>
                  <a:cubicBezTo>
                    <a:pt x="17" y="23"/>
                    <a:pt x="17" y="23"/>
                    <a:pt x="17" y="23"/>
                  </a:cubicBezTo>
                  <a:cubicBezTo>
                    <a:pt x="8" y="24"/>
                    <a:pt x="2" y="28"/>
                    <a:pt x="0" y="33"/>
                  </a:cubicBezTo>
                  <a:cubicBezTo>
                    <a:pt x="3" y="35"/>
                    <a:pt x="8" y="36"/>
                    <a:pt x="13" y="37"/>
                  </a:cubicBezTo>
                  <a:cubicBezTo>
                    <a:pt x="16" y="32"/>
                    <a:pt x="22" y="28"/>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id-ID" sz="2400"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grpSp>
        <p:nvGrpSpPr>
          <p:cNvPr id="55" name="组合 54"/>
          <p:cNvGrpSpPr/>
          <p:nvPr/>
        </p:nvGrpSpPr>
        <p:grpSpPr>
          <a:xfrm>
            <a:off x="530771" y="416625"/>
            <a:ext cx="2727541" cy="690854"/>
            <a:chOff x="530771" y="416625"/>
            <a:chExt cx="2727541" cy="690854"/>
          </a:xfrm>
        </p:grpSpPr>
        <p:pic>
          <p:nvPicPr>
            <p:cNvPr id="56" name="图片 55"/>
            <p:cNvPicPr>
              <a:picLocks noChangeAspect="1"/>
            </p:cNvPicPr>
            <p:nvPr/>
          </p:nvPicPr>
          <p:blipFill rotWithShape="1">
            <a:blip r:embed="rId1">
              <a:extLst>
                <a:ext uri="{28A0092B-C50C-407E-A947-70E740481C1C}">
                  <a14:useLocalDpi xmlns:a14="http://schemas.microsoft.com/office/drawing/2010/main" val="0"/>
                </a:ext>
              </a:extLst>
            </a:blip>
            <a:srcRect r="62661"/>
            <a:stretch>
              <a:fillRect/>
            </a:stretch>
          </p:blipFill>
          <p:spPr>
            <a:xfrm>
              <a:off x="530771" y="416625"/>
              <a:ext cx="773879" cy="690854"/>
            </a:xfrm>
            <a:prstGeom prst="rect">
              <a:avLst/>
            </a:prstGeom>
          </p:spPr>
        </p:pic>
        <p:sp>
          <p:nvSpPr>
            <p:cNvPr id="57" name="文本框 56"/>
            <p:cNvSpPr txBox="1"/>
            <p:nvPr/>
          </p:nvSpPr>
          <p:spPr>
            <a:xfrm>
              <a:off x="1033272" y="577386"/>
              <a:ext cx="2225040" cy="369332"/>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endParaRPr>
            </a:p>
          </p:txBody>
        </p:sp>
      </p:gr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childTnLst>
                          </p:cTn>
                        </p:par>
                        <p:par>
                          <p:cTn id="35" fill="hold">
                            <p:stCondLst>
                              <p:cond delay="500"/>
                            </p:stCondLst>
                            <p:childTnLst>
                              <p:par>
                                <p:cTn id="36" presetID="53" presetClass="entr" presetSubtype="16" fill="hold"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53" presetClass="entr" presetSubtype="16"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ppt_w</p:attrName>
                                        </p:attrNameLst>
                                      </p:cBhvr>
                                      <p:tavLst>
                                        <p:tav tm="0">
                                          <p:val>
                                            <p:fltVal val="0"/>
                                          </p:val>
                                        </p:tav>
                                        <p:tav tm="100000">
                                          <p:val>
                                            <p:strVal val="#ppt_w"/>
                                          </p:val>
                                        </p:tav>
                                      </p:tavLst>
                                    </p:anim>
                                    <p:anim calcmode="lin" valueType="num">
                                      <p:cBhvr>
                                        <p:cTn id="44" dur="500" fill="hold"/>
                                        <p:tgtEl>
                                          <p:spTgt spid="37"/>
                                        </p:tgtEl>
                                        <p:attrNameLst>
                                          <p:attrName>ppt_h</p:attrName>
                                        </p:attrNameLst>
                                      </p:cBhvr>
                                      <p:tavLst>
                                        <p:tav tm="0">
                                          <p:val>
                                            <p:fltVal val="0"/>
                                          </p:val>
                                        </p:tav>
                                        <p:tav tm="100000">
                                          <p:val>
                                            <p:strVal val="#ppt_h"/>
                                          </p:val>
                                        </p:tav>
                                      </p:tavLst>
                                    </p:anim>
                                    <p:animEffect transition="in" filter="fade">
                                      <p:cBhvr>
                                        <p:cTn id="45" dur="500"/>
                                        <p:tgtEl>
                                          <p:spTgt spid="37"/>
                                        </p:tgtEl>
                                      </p:cBhvr>
                                    </p:animEffect>
                                  </p:childTnLst>
                                </p:cTn>
                              </p:par>
                              <p:par>
                                <p:cTn id="46" presetID="53" presetClass="entr" presetSubtype="16"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p:cTn id="48" dur="500" fill="hold"/>
                                        <p:tgtEl>
                                          <p:spTgt spid="41"/>
                                        </p:tgtEl>
                                        <p:attrNameLst>
                                          <p:attrName>ppt_w</p:attrName>
                                        </p:attrNameLst>
                                      </p:cBhvr>
                                      <p:tavLst>
                                        <p:tav tm="0">
                                          <p:val>
                                            <p:fltVal val="0"/>
                                          </p:val>
                                        </p:tav>
                                        <p:tav tm="100000">
                                          <p:val>
                                            <p:strVal val="#ppt_w"/>
                                          </p:val>
                                        </p:tav>
                                      </p:tavLst>
                                    </p:anim>
                                    <p:anim calcmode="lin" valueType="num">
                                      <p:cBhvr>
                                        <p:cTn id="49" dur="500" fill="hold"/>
                                        <p:tgtEl>
                                          <p:spTgt spid="41"/>
                                        </p:tgtEl>
                                        <p:attrNameLst>
                                          <p:attrName>ppt_h</p:attrName>
                                        </p:attrNameLst>
                                      </p:cBhvr>
                                      <p:tavLst>
                                        <p:tav tm="0">
                                          <p:val>
                                            <p:fltVal val="0"/>
                                          </p:val>
                                        </p:tav>
                                        <p:tav tm="100000">
                                          <p:val>
                                            <p:strVal val="#ppt_h"/>
                                          </p:val>
                                        </p:tav>
                                      </p:tavLst>
                                    </p:anim>
                                    <p:animEffect transition="in" filter="fade">
                                      <p:cBhvr>
                                        <p:cTn id="50" dur="500"/>
                                        <p:tgtEl>
                                          <p:spTgt spid="41"/>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p:cTn id="53" dur="500" fill="hold"/>
                                        <p:tgtEl>
                                          <p:spTgt spid="45"/>
                                        </p:tgtEl>
                                        <p:attrNameLst>
                                          <p:attrName>ppt_w</p:attrName>
                                        </p:attrNameLst>
                                      </p:cBhvr>
                                      <p:tavLst>
                                        <p:tav tm="0">
                                          <p:val>
                                            <p:fltVal val="0"/>
                                          </p:val>
                                        </p:tav>
                                        <p:tav tm="100000">
                                          <p:val>
                                            <p:strVal val="#ppt_w"/>
                                          </p:val>
                                        </p:tav>
                                      </p:tavLst>
                                    </p:anim>
                                    <p:anim calcmode="lin" valueType="num">
                                      <p:cBhvr>
                                        <p:cTn id="54" dur="500" fill="hold"/>
                                        <p:tgtEl>
                                          <p:spTgt spid="45"/>
                                        </p:tgtEl>
                                        <p:attrNameLst>
                                          <p:attrName>ppt_h</p:attrName>
                                        </p:attrNameLst>
                                      </p:cBhvr>
                                      <p:tavLst>
                                        <p:tav tm="0">
                                          <p:val>
                                            <p:fltVal val="0"/>
                                          </p:val>
                                        </p:tav>
                                        <p:tav tm="100000">
                                          <p:val>
                                            <p:strVal val="#ppt_h"/>
                                          </p:val>
                                        </p:tav>
                                      </p:tavLst>
                                    </p:anim>
                                    <p:animEffect transition="in" filter="fade">
                                      <p:cBhvr>
                                        <p:cTn id="55" dur="500"/>
                                        <p:tgtEl>
                                          <p:spTgt spid="45"/>
                                        </p:tgtEl>
                                      </p:cBhvr>
                                    </p:animEffect>
                                  </p:childTnLst>
                                </p:cTn>
                              </p:par>
                              <p:par>
                                <p:cTn id="56" presetID="53" presetClass="entr" presetSubtype="16" fill="hold" nodeType="withEffect">
                                  <p:stCondLst>
                                    <p:cond delay="0"/>
                                  </p:stCondLst>
                                  <p:childTnLst>
                                    <p:set>
                                      <p:cBhvr>
                                        <p:cTn id="57" dur="1" fill="hold">
                                          <p:stCondLst>
                                            <p:cond delay="0"/>
                                          </p:stCondLst>
                                        </p:cTn>
                                        <p:tgtEl>
                                          <p:spTgt spid="46"/>
                                        </p:tgtEl>
                                        <p:attrNameLst>
                                          <p:attrName>style.visibility</p:attrName>
                                        </p:attrNameLst>
                                      </p:cBhvr>
                                      <p:to>
                                        <p:strVal val="visible"/>
                                      </p:to>
                                    </p:set>
                                    <p:anim calcmode="lin" valueType="num">
                                      <p:cBhvr>
                                        <p:cTn id="58" dur="500" fill="hold"/>
                                        <p:tgtEl>
                                          <p:spTgt spid="46"/>
                                        </p:tgtEl>
                                        <p:attrNameLst>
                                          <p:attrName>ppt_w</p:attrName>
                                        </p:attrNameLst>
                                      </p:cBhvr>
                                      <p:tavLst>
                                        <p:tav tm="0">
                                          <p:val>
                                            <p:fltVal val="0"/>
                                          </p:val>
                                        </p:tav>
                                        <p:tav tm="100000">
                                          <p:val>
                                            <p:strVal val="#ppt_w"/>
                                          </p:val>
                                        </p:tav>
                                      </p:tavLst>
                                    </p:anim>
                                    <p:anim calcmode="lin" valueType="num">
                                      <p:cBhvr>
                                        <p:cTn id="59" dur="500" fill="hold"/>
                                        <p:tgtEl>
                                          <p:spTgt spid="46"/>
                                        </p:tgtEl>
                                        <p:attrNameLst>
                                          <p:attrName>ppt_h</p:attrName>
                                        </p:attrNameLst>
                                      </p:cBhvr>
                                      <p:tavLst>
                                        <p:tav tm="0">
                                          <p:val>
                                            <p:fltVal val="0"/>
                                          </p:val>
                                        </p:tav>
                                        <p:tav tm="100000">
                                          <p:val>
                                            <p:strVal val="#ppt_h"/>
                                          </p:val>
                                        </p:tav>
                                      </p:tavLst>
                                    </p:anim>
                                    <p:animEffect transition="in" filter="fade">
                                      <p:cBhvr>
                                        <p:cTn id="60" dur="500"/>
                                        <p:tgtEl>
                                          <p:spTgt spid="46"/>
                                        </p:tgtEl>
                                      </p:cBhvr>
                                    </p:animEffect>
                                  </p:childTnLst>
                                </p:cTn>
                              </p:par>
                              <p:par>
                                <p:cTn id="61" presetID="53" presetClass="entr" presetSubtype="16"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p:cTn id="63" dur="500" fill="hold"/>
                                        <p:tgtEl>
                                          <p:spTgt spid="49"/>
                                        </p:tgtEl>
                                        <p:attrNameLst>
                                          <p:attrName>ppt_w</p:attrName>
                                        </p:attrNameLst>
                                      </p:cBhvr>
                                      <p:tavLst>
                                        <p:tav tm="0">
                                          <p:val>
                                            <p:fltVal val="0"/>
                                          </p:val>
                                        </p:tav>
                                        <p:tav tm="100000">
                                          <p:val>
                                            <p:strVal val="#ppt_w"/>
                                          </p:val>
                                        </p:tav>
                                      </p:tavLst>
                                    </p:anim>
                                    <p:anim calcmode="lin" valueType="num">
                                      <p:cBhvr>
                                        <p:cTn id="64" dur="500" fill="hold"/>
                                        <p:tgtEl>
                                          <p:spTgt spid="49"/>
                                        </p:tgtEl>
                                        <p:attrNameLst>
                                          <p:attrName>ppt_h</p:attrName>
                                        </p:attrNameLst>
                                      </p:cBhvr>
                                      <p:tavLst>
                                        <p:tav tm="0">
                                          <p:val>
                                            <p:fltVal val="0"/>
                                          </p:val>
                                        </p:tav>
                                        <p:tav tm="100000">
                                          <p:val>
                                            <p:strVal val="#ppt_h"/>
                                          </p:val>
                                        </p:tav>
                                      </p:tavLst>
                                    </p:anim>
                                    <p:animEffect transition="in" filter="fade">
                                      <p:cBhvr>
                                        <p:cTn id="65" dur="500"/>
                                        <p:tgtEl>
                                          <p:spTgt spid="49"/>
                                        </p:tgtEl>
                                      </p:cBhvr>
                                    </p:animEffect>
                                  </p:childTnLst>
                                </p:cTn>
                              </p:par>
                            </p:childTnLst>
                          </p:cTn>
                        </p:par>
                        <p:par>
                          <p:cTn id="66" fill="hold">
                            <p:stCondLst>
                              <p:cond delay="1000"/>
                            </p:stCondLst>
                            <p:childTnLst>
                              <p:par>
                                <p:cTn id="67" presetID="16" presetClass="entr" presetSubtype="21" fill="hold" nodeType="after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barn(inVertical)">
                                      <p:cBhvr>
                                        <p:cTn id="69" dur="500"/>
                                        <p:tgtEl>
                                          <p:spTgt spid="3"/>
                                        </p:tgtEl>
                                      </p:cBhvr>
                                    </p:animEffect>
                                  </p:childTnLst>
                                </p:cTn>
                              </p:par>
                              <p:par>
                                <p:cTn id="70" presetID="16" presetClass="entr" presetSubtype="21" fill="hold" nodeType="with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barn(inVertical)">
                                      <p:cBhvr>
                                        <p:cTn id="72" dur="500"/>
                                        <p:tgtEl>
                                          <p:spTgt spid="4"/>
                                        </p:tgtEl>
                                      </p:cBhvr>
                                    </p:animEffect>
                                  </p:childTnLst>
                                </p:cTn>
                              </p:par>
                              <p:par>
                                <p:cTn id="73" presetID="16" presetClass="entr" presetSubtype="21" fill="hold" nodeType="with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barn(inVertical)">
                                      <p:cBhvr>
                                        <p:cTn id="75" dur="500"/>
                                        <p:tgtEl>
                                          <p:spTgt spid="5"/>
                                        </p:tgtEl>
                                      </p:cBhvr>
                                    </p:animEffect>
                                  </p:childTnLst>
                                </p:cTn>
                              </p:par>
                            </p:childTnLst>
                          </p:cTn>
                        </p:par>
                        <p:par>
                          <p:cTn id="76" fill="hold">
                            <p:stCondLst>
                              <p:cond delay="1500"/>
                            </p:stCondLst>
                            <p:childTnLst>
                              <p:par>
                                <p:cTn id="77" presetID="53" presetClass="entr" presetSubtype="16" fill="hold" grpId="0" nodeType="afterEffect">
                                  <p:stCondLst>
                                    <p:cond delay="0"/>
                                  </p:stCondLst>
                                  <p:childTnLst>
                                    <p:set>
                                      <p:cBhvr>
                                        <p:cTn id="78" dur="1" fill="hold">
                                          <p:stCondLst>
                                            <p:cond delay="0"/>
                                          </p:stCondLst>
                                        </p:cTn>
                                        <p:tgtEl>
                                          <p:spTgt spid="6"/>
                                        </p:tgtEl>
                                        <p:attrNameLst>
                                          <p:attrName>style.visibility</p:attrName>
                                        </p:attrNameLst>
                                      </p:cBhvr>
                                      <p:to>
                                        <p:strVal val="visible"/>
                                      </p:to>
                                    </p:set>
                                    <p:anim calcmode="lin" valueType="num">
                                      <p:cBhvr>
                                        <p:cTn id="79" dur="500" fill="hold"/>
                                        <p:tgtEl>
                                          <p:spTgt spid="6"/>
                                        </p:tgtEl>
                                        <p:attrNameLst>
                                          <p:attrName>ppt_w</p:attrName>
                                        </p:attrNameLst>
                                      </p:cBhvr>
                                      <p:tavLst>
                                        <p:tav tm="0">
                                          <p:val>
                                            <p:fltVal val="0"/>
                                          </p:val>
                                        </p:tav>
                                        <p:tav tm="100000">
                                          <p:val>
                                            <p:strVal val="#ppt_w"/>
                                          </p:val>
                                        </p:tav>
                                      </p:tavLst>
                                    </p:anim>
                                    <p:anim calcmode="lin" valueType="num">
                                      <p:cBhvr>
                                        <p:cTn id="80" dur="500" fill="hold"/>
                                        <p:tgtEl>
                                          <p:spTgt spid="6"/>
                                        </p:tgtEl>
                                        <p:attrNameLst>
                                          <p:attrName>ppt_h</p:attrName>
                                        </p:attrNameLst>
                                      </p:cBhvr>
                                      <p:tavLst>
                                        <p:tav tm="0">
                                          <p:val>
                                            <p:fltVal val="0"/>
                                          </p:val>
                                        </p:tav>
                                        <p:tav tm="100000">
                                          <p:val>
                                            <p:strVal val="#ppt_h"/>
                                          </p:val>
                                        </p:tav>
                                      </p:tavLst>
                                    </p:anim>
                                    <p:animEffect transition="in" filter="fade">
                                      <p:cBhvr>
                                        <p:cTn id="81" dur="500"/>
                                        <p:tgtEl>
                                          <p:spTgt spid="6"/>
                                        </p:tgtEl>
                                      </p:cBhvr>
                                    </p:animEffect>
                                  </p:childTnLst>
                                </p:cTn>
                              </p:par>
                            </p:childTnLst>
                          </p:cTn>
                        </p:par>
                        <p:par>
                          <p:cTn id="82" fill="hold">
                            <p:stCondLst>
                              <p:cond delay="2000"/>
                            </p:stCondLst>
                            <p:childTnLst>
                              <p:par>
                                <p:cTn id="83" presetID="53" presetClass="entr" presetSubtype="16" fill="hold" grpId="0" nodeType="afterEffect">
                                  <p:stCondLst>
                                    <p:cond delay="0"/>
                                  </p:stCondLst>
                                  <p:childTnLst>
                                    <p:set>
                                      <p:cBhvr>
                                        <p:cTn id="84" dur="1" fill="hold">
                                          <p:stCondLst>
                                            <p:cond delay="0"/>
                                          </p:stCondLst>
                                        </p:cTn>
                                        <p:tgtEl>
                                          <p:spTgt spid="13"/>
                                        </p:tgtEl>
                                        <p:attrNameLst>
                                          <p:attrName>style.visibility</p:attrName>
                                        </p:attrNameLst>
                                      </p:cBhvr>
                                      <p:to>
                                        <p:strVal val="visible"/>
                                      </p:to>
                                    </p:set>
                                    <p:anim calcmode="lin" valueType="num">
                                      <p:cBhvr>
                                        <p:cTn id="85" dur="500" fill="hold"/>
                                        <p:tgtEl>
                                          <p:spTgt spid="13"/>
                                        </p:tgtEl>
                                        <p:attrNameLst>
                                          <p:attrName>ppt_w</p:attrName>
                                        </p:attrNameLst>
                                      </p:cBhvr>
                                      <p:tavLst>
                                        <p:tav tm="0">
                                          <p:val>
                                            <p:fltVal val="0"/>
                                          </p:val>
                                        </p:tav>
                                        <p:tav tm="100000">
                                          <p:val>
                                            <p:strVal val="#ppt_w"/>
                                          </p:val>
                                        </p:tav>
                                      </p:tavLst>
                                    </p:anim>
                                    <p:anim calcmode="lin" valueType="num">
                                      <p:cBhvr>
                                        <p:cTn id="86" dur="500" fill="hold"/>
                                        <p:tgtEl>
                                          <p:spTgt spid="13"/>
                                        </p:tgtEl>
                                        <p:attrNameLst>
                                          <p:attrName>ppt_h</p:attrName>
                                        </p:attrNameLst>
                                      </p:cBhvr>
                                      <p:tavLst>
                                        <p:tav tm="0">
                                          <p:val>
                                            <p:fltVal val="0"/>
                                          </p:val>
                                        </p:tav>
                                        <p:tav tm="100000">
                                          <p:val>
                                            <p:strVal val="#ppt_h"/>
                                          </p:val>
                                        </p:tav>
                                      </p:tavLst>
                                    </p:anim>
                                    <p:animEffect transition="in" filter="fade">
                                      <p:cBhvr>
                                        <p:cTn id="87" dur="500"/>
                                        <p:tgtEl>
                                          <p:spTgt spid="13"/>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14"/>
                                        </p:tgtEl>
                                        <p:attrNameLst>
                                          <p:attrName>style.visibility</p:attrName>
                                        </p:attrNameLst>
                                      </p:cBhvr>
                                      <p:to>
                                        <p:strVal val="visible"/>
                                      </p:to>
                                    </p:set>
                                    <p:anim calcmode="lin" valueType="num">
                                      <p:cBhvr>
                                        <p:cTn id="90" dur="500" fill="hold"/>
                                        <p:tgtEl>
                                          <p:spTgt spid="14"/>
                                        </p:tgtEl>
                                        <p:attrNameLst>
                                          <p:attrName>ppt_w</p:attrName>
                                        </p:attrNameLst>
                                      </p:cBhvr>
                                      <p:tavLst>
                                        <p:tav tm="0">
                                          <p:val>
                                            <p:fltVal val="0"/>
                                          </p:val>
                                        </p:tav>
                                        <p:tav tm="100000">
                                          <p:val>
                                            <p:strVal val="#ppt_w"/>
                                          </p:val>
                                        </p:tav>
                                      </p:tavLst>
                                    </p:anim>
                                    <p:anim calcmode="lin" valueType="num">
                                      <p:cBhvr>
                                        <p:cTn id="91" dur="500" fill="hold"/>
                                        <p:tgtEl>
                                          <p:spTgt spid="14"/>
                                        </p:tgtEl>
                                        <p:attrNameLst>
                                          <p:attrName>ppt_h</p:attrName>
                                        </p:attrNameLst>
                                      </p:cBhvr>
                                      <p:tavLst>
                                        <p:tav tm="0">
                                          <p:val>
                                            <p:fltVal val="0"/>
                                          </p:val>
                                        </p:tav>
                                        <p:tav tm="100000">
                                          <p:val>
                                            <p:strVal val="#ppt_h"/>
                                          </p:val>
                                        </p:tav>
                                      </p:tavLst>
                                    </p:anim>
                                    <p:animEffect transition="in" filter="fade">
                                      <p:cBhvr>
                                        <p:cTn id="92" dur="500"/>
                                        <p:tgtEl>
                                          <p:spTgt spid="14"/>
                                        </p:tgtEl>
                                      </p:cBhvr>
                                    </p:animEffect>
                                  </p:childTnLst>
                                </p:cTn>
                              </p:par>
                              <p:par>
                                <p:cTn id="93" presetID="53" presetClass="entr" presetSubtype="16" fill="hold" grpId="0" nodeType="withEffect">
                                  <p:stCondLst>
                                    <p:cond delay="0"/>
                                  </p:stCondLst>
                                  <p:childTnLst>
                                    <p:set>
                                      <p:cBhvr>
                                        <p:cTn id="94" dur="1" fill="hold">
                                          <p:stCondLst>
                                            <p:cond delay="0"/>
                                          </p:stCondLst>
                                        </p:cTn>
                                        <p:tgtEl>
                                          <p:spTgt spid="15"/>
                                        </p:tgtEl>
                                        <p:attrNameLst>
                                          <p:attrName>style.visibility</p:attrName>
                                        </p:attrNameLst>
                                      </p:cBhvr>
                                      <p:to>
                                        <p:strVal val="visible"/>
                                      </p:to>
                                    </p:set>
                                    <p:anim calcmode="lin" valueType="num">
                                      <p:cBhvr>
                                        <p:cTn id="95" dur="500" fill="hold"/>
                                        <p:tgtEl>
                                          <p:spTgt spid="15"/>
                                        </p:tgtEl>
                                        <p:attrNameLst>
                                          <p:attrName>ppt_w</p:attrName>
                                        </p:attrNameLst>
                                      </p:cBhvr>
                                      <p:tavLst>
                                        <p:tav tm="0">
                                          <p:val>
                                            <p:fltVal val="0"/>
                                          </p:val>
                                        </p:tav>
                                        <p:tav tm="100000">
                                          <p:val>
                                            <p:strVal val="#ppt_w"/>
                                          </p:val>
                                        </p:tav>
                                      </p:tavLst>
                                    </p:anim>
                                    <p:anim calcmode="lin" valueType="num">
                                      <p:cBhvr>
                                        <p:cTn id="96" dur="500" fill="hold"/>
                                        <p:tgtEl>
                                          <p:spTgt spid="15"/>
                                        </p:tgtEl>
                                        <p:attrNameLst>
                                          <p:attrName>ppt_h</p:attrName>
                                        </p:attrNameLst>
                                      </p:cBhvr>
                                      <p:tavLst>
                                        <p:tav tm="0">
                                          <p:val>
                                            <p:fltVal val="0"/>
                                          </p:val>
                                        </p:tav>
                                        <p:tav tm="100000">
                                          <p:val>
                                            <p:strVal val="#ppt_h"/>
                                          </p:val>
                                        </p:tav>
                                      </p:tavLst>
                                    </p:anim>
                                    <p:animEffect transition="in" filter="fade">
                                      <p:cBhvr>
                                        <p:cTn id="97" dur="500"/>
                                        <p:tgtEl>
                                          <p:spTgt spid="15"/>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2"/>
                                        </p:tgtEl>
                                        <p:attrNameLst>
                                          <p:attrName>style.visibility</p:attrName>
                                        </p:attrNameLst>
                                      </p:cBhvr>
                                      <p:to>
                                        <p:strVal val="visible"/>
                                      </p:to>
                                    </p:set>
                                    <p:anim calcmode="lin" valueType="num">
                                      <p:cBhvr>
                                        <p:cTn id="100" dur="500" fill="hold"/>
                                        <p:tgtEl>
                                          <p:spTgt spid="22"/>
                                        </p:tgtEl>
                                        <p:attrNameLst>
                                          <p:attrName>ppt_w</p:attrName>
                                        </p:attrNameLst>
                                      </p:cBhvr>
                                      <p:tavLst>
                                        <p:tav tm="0">
                                          <p:val>
                                            <p:fltVal val="0"/>
                                          </p:val>
                                        </p:tav>
                                        <p:tav tm="100000">
                                          <p:val>
                                            <p:strVal val="#ppt_w"/>
                                          </p:val>
                                        </p:tav>
                                      </p:tavLst>
                                    </p:anim>
                                    <p:anim calcmode="lin" valueType="num">
                                      <p:cBhvr>
                                        <p:cTn id="101" dur="500" fill="hold"/>
                                        <p:tgtEl>
                                          <p:spTgt spid="22"/>
                                        </p:tgtEl>
                                        <p:attrNameLst>
                                          <p:attrName>ppt_h</p:attrName>
                                        </p:attrNameLst>
                                      </p:cBhvr>
                                      <p:tavLst>
                                        <p:tav tm="0">
                                          <p:val>
                                            <p:fltVal val="0"/>
                                          </p:val>
                                        </p:tav>
                                        <p:tav tm="100000">
                                          <p:val>
                                            <p:strVal val="#ppt_h"/>
                                          </p:val>
                                        </p:tav>
                                      </p:tavLst>
                                    </p:anim>
                                    <p:animEffect transition="in" filter="fade">
                                      <p:cBhvr>
                                        <p:cTn id="102" dur="500"/>
                                        <p:tgtEl>
                                          <p:spTgt spid="22"/>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23"/>
                                        </p:tgtEl>
                                        <p:attrNameLst>
                                          <p:attrName>style.visibility</p:attrName>
                                        </p:attrNameLst>
                                      </p:cBhvr>
                                      <p:to>
                                        <p:strVal val="visible"/>
                                      </p:to>
                                    </p:set>
                                    <p:anim calcmode="lin" valueType="num">
                                      <p:cBhvr>
                                        <p:cTn id="105" dur="500" fill="hold"/>
                                        <p:tgtEl>
                                          <p:spTgt spid="23"/>
                                        </p:tgtEl>
                                        <p:attrNameLst>
                                          <p:attrName>ppt_w</p:attrName>
                                        </p:attrNameLst>
                                      </p:cBhvr>
                                      <p:tavLst>
                                        <p:tav tm="0">
                                          <p:val>
                                            <p:fltVal val="0"/>
                                          </p:val>
                                        </p:tav>
                                        <p:tav tm="100000">
                                          <p:val>
                                            <p:strVal val="#ppt_w"/>
                                          </p:val>
                                        </p:tav>
                                      </p:tavLst>
                                    </p:anim>
                                    <p:anim calcmode="lin" valueType="num">
                                      <p:cBhvr>
                                        <p:cTn id="106" dur="500" fill="hold"/>
                                        <p:tgtEl>
                                          <p:spTgt spid="23"/>
                                        </p:tgtEl>
                                        <p:attrNameLst>
                                          <p:attrName>ppt_h</p:attrName>
                                        </p:attrNameLst>
                                      </p:cBhvr>
                                      <p:tavLst>
                                        <p:tav tm="0">
                                          <p:val>
                                            <p:fltVal val="0"/>
                                          </p:val>
                                        </p:tav>
                                        <p:tav tm="100000">
                                          <p:val>
                                            <p:strVal val="#ppt_h"/>
                                          </p:val>
                                        </p:tav>
                                      </p:tavLst>
                                    </p:anim>
                                    <p:animEffect transition="in" filter="fade">
                                      <p:cBhvr>
                                        <p:cTn id="107" dur="500"/>
                                        <p:tgtEl>
                                          <p:spTgt spid="23"/>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500" fill="hold"/>
                                        <p:tgtEl>
                                          <p:spTgt spid="24"/>
                                        </p:tgtEl>
                                        <p:attrNameLst>
                                          <p:attrName>ppt_w</p:attrName>
                                        </p:attrNameLst>
                                      </p:cBhvr>
                                      <p:tavLst>
                                        <p:tav tm="0">
                                          <p:val>
                                            <p:fltVal val="0"/>
                                          </p:val>
                                        </p:tav>
                                        <p:tav tm="100000">
                                          <p:val>
                                            <p:strVal val="#ppt_w"/>
                                          </p:val>
                                        </p:tav>
                                      </p:tavLst>
                                    </p:anim>
                                    <p:anim calcmode="lin" valueType="num">
                                      <p:cBhvr>
                                        <p:cTn id="111" dur="500" fill="hold"/>
                                        <p:tgtEl>
                                          <p:spTgt spid="24"/>
                                        </p:tgtEl>
                                        <p:attrNameLst>
                                          <p:attrName>ppt_h</p:attrName>
                                        </p:attrNameLst>
                                      </p:cBhvr>
                                      <p:tavLst>
                                        <p:tav tm="0">
                                          <p:val>
                                            <p:fltVal val="0"/>
                                          </p:val>
                                        </p:tav>
                                        <p:tav tm="100000">
                                          <p:val>
                                            <p:strVal val="#ppt_h"/>
                                          </p:val>
                                        </p:tav>
                                      </p:tavLst>
                                    </p:anim>
                                    <p:animEffect transition="in" filter="fade">
                                      <p:cBhvr>
                                        <p:cTn id="112" dur="500"/>
                                        <p:tgtEl>
                                          <p:spTgt spid="24"/>
                                        </p:tgtEl>
                                      </p:cBhvr>
                                    </p:animEffect>
                                  </p:childTnLst>
                                </p:cTn>
                              </p:par>
                            </p:childTnLst>
                          </p:cTn>
                        </p:par>
                        <p:par>
                          <p:cTn id="113" fill="hold">
                            <p:stCondLst>
                              <p:cond delay="2500"/>
                            </p:stCondLst>
                            <p:childTnLst>
                              <p:par>
                                <p:cTn id="114" presetID="10" presetClass="entr" presetSubtype="0" fill="hold" grpId="0" nodeType="afterEffect">
                                  <p:stCondLst>
                                    <p:cond delay="0"/>
                                  </p:stCondLst>
                                  <p:childTnLst>
                                    <p:set>
                                      <p:cBhvr>
                                        <p:cTn id="115" dur="1" fill="hold">
                                          <p:stCondLst>
                                            <p:cond delay="0"/>
                                          </p:stCondLst>
                                        </p:cTn>
                                        <p:tgtEl>
                                          <p:spTgt spid="16"/>
                                        </p:tgtEl>
                                        <p:attrNameLst>
                                          <p:attrName>style.visibility</p:attrName>
                                        </p:attrNameLst>
                                      </p:cBhvr>
                                      <p:to>
                                        <p:strVal val="visible"/>
                                      </p:to>
                                    </p:set>
                                    <p:animEffect transition="in" filter="fade">
                                      <p:cBhvr>
                                        <p:cTn id="116" dur="500"/>
                                        <p:tgtEl>
                                          <p:spTgt spid="1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7"/>
                                        </p:tgtEl>
                                        <p:attrNameLst>
                                          <p:attrName>style.visibility</p:attrName>
                                        </p:attrNameLst>
                                      </p:cBhvr>
                                      <p:to>
                                        <p:strVal val="visible"/>
                                      </p:to>
                                    </p:set>
                                    <p:animEffect transition="in" filter="fade">
                                      <p:cBhvr>
                                        <p:cTn id="119" dur="500"/>
                                        <p:tgtEl>
                                          <p:spTgt spid="1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8"/>
                                        </p:tgtEl>
                                        <p:attrNameLst>
                                          <p:attrName>style.visibility</p:attrName>
                                        </p:attrNameLst>
                                      </p:cBhvr>
                                      <p:to>
                                        <p:strVal val="visible"/>
                                      </p:to>
                                    </p:set>
                                    <p:animEffect transition="in" filter="fade">
                                      <p:cBhvr>
                                        <p:cTn id="122" dur="500"/>
                                        <p:tgtEl>
                                          <p:spTgt spid="1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9"/>
                                        </p:tgtEl>
                                        <p:attrNameLst>
                                          <p:attrName>style.visibility</p:attrName>
                                        </p:attrNameLst>
                                      </p:cBhvr>
                                      <p:to>
                                        <p:strVal val="visible"/>
                                      </p:to>
                                    </p:set>
                                    <p:animEffect transition="in" filter="fade">
                                      <p:cBhvr>
                                        <p:cTn id="125" dur="500"/>
                                        <p:tgtEl>
                                          <p:spTgt spid="1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0"/>
                                        </p:tgtEl>
                                        <p:attrNameLst>
                                          <p:attrName>style.visibility</p:attrName>
                                        </p:attrNameLst>
                                      </p:cBhvr>
                                      <p:to>
                                        <p:strVal val="visible"/>
                                      </p:to>
                                    </p:set>
                                    <p:animEffect transition="in" filter="fade">
                                      <p:cBhvr>
                                        <p:cTn id="128" dur="500"/>
                                        <p:tgtEl>
                                          <p:spTgt spid="2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1"/>
                                        </p:tgtEl>
                                        <p:attrNameLst>
                                          <p:attrName>style.visibility</p:attrName>
                                        </p:attrNameLst>
                                      </p:cBhvr>
                                      <p:to>
                                        <p:strVal val="visible"/>
                                      </p:to>
                                    </p:set>
                                    <p:animEffect transition="in" filter="fade">
                                      <p:cBhvr>
                                        <p:cTn id="131" dur="500"/>
                                        <p:tgtEl>
                                          <p:spTgt spid="21"/>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25"/>
                                        </p:tgtEl>
                                        <p:attrNameLst>
                                          <p:attrName>style.visibility</p:attrName>
                                        </p:attrNameLst>
                                      </p:cBhvr>
                                      <p:to>
                                        <p:strVal val="visible"/>
                                      </p:to>
                                    </p:set>
                                    <p:animEffect transition="in" filter="fade">
                                      <p:cBhvr>
                                        <p:cTn id="134" dur="500"/>
                                        <p:tgtEl>
                                          <p:spTgt spid="25"/>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26"/>
                                        </p:tgtEl>
                                        <p:attrNameLst>
                                          <p:attrName>style.visibility</p:attrName>
                                        </p:attrNameLst>
                                      </p:cBhvr>
                                      <p:to>
                                        <p:strVal val="visible"/>
                                      </p:to>
                                    </p:set>
                                    <p:animEffect transition="in" filter="fade">
                                      <p:cBhvr>
                                        <p:cTn id="137" dur="500"/>
                                        <p:tgtEl>
                                          <p:spTgt spid="26"/>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fade">
                                      <p:cBhvr>
                                        <p:cTn id="140" dur="500"/>
                                        <p:tgtEl>
                                          <p:spTgt spid="27"/>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8"/>
                                        </p:tgtEl>
                                        <p:attrNameLst>
                                          <p:attrName>style.visibility</p:attrName>
                                        </p:attrNameLst>
                                      </p:cBhvr>
                                      <p:to>
                                        <p:strVal val="visible"/>
                                      </p:to>
                                    </p:set>
                                    <p:animEffect transition="in" filter="fade">
                                      <p:cBhvr>
                                        <p:cTn id="143" dur="500"/>
                                        <p:tgtEl>
                                          <p:spTgt spid="28"/>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29"/>
                                        </p:tgtEl>
                                        <p:attrNameLst>
                                          <p:attrName>style.visibility</p:attrName>
                                        </p:attrNameLst>
                                      </p:cBhvr>
                                      <p:to>
                                        <p:strVal val="visible"/>
                                      </p:to>
                                    </p:set>
                                    <p:animEffect transition="in" filter="fade">
                                      <p:cBhvr>
                                        <p:cTn id="146" dur="500"/>
                                        <p:tgtEl>
                                          <p:spTgt spid="29"/>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30"/>
                                        </p:tgtEl>
                                        <p:attrNameLst>
                                          <p:attrName>style.visibility</p:attrName>
                                        </p:attrNameLst>
                                      </p:cBhvr>
                                      <p:to>
                                        <p:strVal val="visible"/>
                                      </p:to>
                                    </p:set>
                                    <p:animEffect transition="in" filter="fade">
                                      <p:cBhvr>
                                        <p:cTn id="14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p:bldP spid="17" grpId="0"/>
      <p:bldP spid="18" grpId="0"/>
      <p:bldP spid="19" grpId="0"/>
      <p:bldP spid="20" grpId="0"/>
      <p:bldP spid="21" grpId="0"/>
      <p:bldP spid="22" grpId="0" animBg="1"/>
      <p:bldP spid="23" grpId="0" animBg="1"/>
      <p:bldP spid="24" grpId="0" animBg="1"/>
      <p:bldP spid="25" grpId="0"/>
      <p:bldP spid="26" grpId="0"/>
      <p:bldP spid="27" grpId="0"/>
      <p:bldP spid="28" grpId="0"/>
      <p:bldP spid="29" grpId="0"/>
      <p:bldP spid="30" grpId="0"/>
      <p:bldP spid="4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0028" y="1349828"/>
            <a:ext cx="12411077" cy="1671463"/>
            <a:chOff x="-200028" y="1349828"/>
            <a:chExt cx="12411077" cy="1671463"/>
          </a:xfrm>
        </p:grpSpPr>
        <p:grpSp>
          <p:nvGrpSpPr>
            <p:cNvPr id="2" name="组合 1"/>
            <p:cNvGrpSpPr/>
            <p:nvPr/>
          </p:nvGrpSpPr>
          <p:grpSpPr>
            <a:xfrm rot="5400000">
              <a:off x="5169779" y="-4019979"/>
              <a:ext cx="1671463" cy="12411077"/>
              <a:chOff x="3379661" y="-2686048"/>
              <a:chExt cx="1251658" cy="12411077"/>
            </a:xfrm>
          </p:grpSpPr>
          <p:sp>
            <p:nvSpPr>
              <p:cNvPr id="32" name="矩形 31"/>
              <p:cNvSpPr/>
              <p:nvPr/>
            </p:nvSpPr>
            <p:spPr>
              <a:xfrm>
                <a:off x="3379661" y="-2686048"/>
                <a:ext cx="1120280" cy="124110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33" name="等腰三角形 32"/>
              <p:cNvSpPr/>
              <p:nvPr/>
            </p:nvSpPr>
            <p:spPr>
              <a:xfrm rot="5400000" flipH="1">
                <a:off x="4415106" y="3360425"/>
                <a:ext cx="295275" cy="1371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grpSp>
        <p:sp>
          <p:nvSpPr>
            <p:cNvPr id="4" name="文本框 3"/>
            <p:cNvSpPr txBox="1"/>
            <p:nvPr/>
          </p:nvSpPr>
          <p:spPr>
            <a:xfrm>
              <a:off x="4030233" y="1653394"/>
              <a:ext cx="4131534" cy="923330"/>
            </a:xfrm>
            <a:prstGeom prst="rect">
              <a:avLst/>
            </a:prstGeom>
            <a:noFill/>
          </p:spPr>
          <p:txBody>
            <a:bodyPr wrap="square" rtlCol="0">
              <a:spAutoFit/>
            </a:bodyPr>
            <a:lstStyle/>
            <a:p>
              <a:pPr algn="ctr"/>
              <a:r>
                <a:rPr lang="en-US" altLang="zh-CN" sz="5400" b="1" spc="600"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Part  03</a:t>
              </a:r>
              <a:endParaRPr lang="zh-CN" altLang="en-US" sz="5400" b="1" spc="600"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p:txBody>
        </p:sp>
      </p:grpSp>
      <p:sp>
        <p:nvSpPr>
          <p:cNvPr id="22" name="文本框 21"/>
          <p:cNvSpPr txBox="1"/>
          <p:nvPr/>
        </p:nvSpPr>
        <p:spPr>
          <a:xfrm>
            <a:off x="4108918" y="3836712"/>
            <a:ext cx="3974165" cy="830997"/>
          </a:xfrm>
          <a:prstGeom prst="rect">
            <a:avLst/>
          </a:prstGeom>
          <a:noFill/>
        </p:spPr>
        <p:txBody>
          <a:bodyPr wrap="none" rtlCol="0">
            <a:spAutoFit/>
          </a:bodyPr>
          <a:lstStyle/>
          <a:p>
            <a:pPr algn="ctr"/>
            <a:r>
              <a:rPr lang="zh-CN" altLang="en-US" sz="4800" b="1" dirty="0">
                <a:solidFill>
                  <a:schemeClr val="tx1">
                    <a:lumMod val="85000"/>
                    <a:lumOff val="15000"/>
                  </a:schemeClr>
                </a:solidFill>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sz="4800" b="1" dirty="0">
              <a:solidFill>
                <a:schemeClr val="tx1">
                  <a:lumMod val="85000"/>
                  <a:lumOff val="1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23" name="矩形 22"/>
          <p:cNvSpPr/>
          <p:nvPr/>
        </p:nvSpPr>
        <p:spPr>
          <a:xfrm>
            <a:off x="2274595" y="4719496"/>
            <a:ext cx="7642811" cy="821892"/>
          </a:xfrm>
          <a:prstGeom prst="rect">
            <a:avLst/>
          </a:prstGeom>
        </p:spPr>
        <p:txBody>
          <a:bodyPr wrap="square">
            <a:spAutoFit/>
          </a:bodyPr>
          <a:lstStyle/>
          <a:p>
            <a:pPr algn="ctr">
              <a:lnSpc>
                <a:spcPct val="150000"/>
              </a:lnSpc>
            </a:pPr>
            <a:r>
              <a:rPr lang="zh-CN" altLang="en-US" sz="11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rPr>
              <a:t>Your content to play here, or through your copy, paste in this box, and select only the text. Your content to play here, or through your copy, paste in this box, and select only the text. Your content to play here, or through your copy, paste in this box, and select only the text. </a:t>
            </a:r>
            <a:endParaRPr lang="zh-CN" altLang="en-US" sz="11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ppt_x"/>
                                          </p:val>
                                        </p:tav>
                                        <p:tav tm="100000">
                                          <p:val>
                                            <p:strVal val="#ppt_x"/>
                                          </p:val>
                                        </p:tav>
                                      </p:tavLst>
                                    </p:anim>
                                    <p:anim calcmode="lin" valueType="num">
                                      <p:cBhvr additive="base">
                                        <p:cTn id="12" dur="1000" fill="hold"/>
                                        <p:tgtEl>
                                          <p:spTgt spid="22"/>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1000" fill="hold"/>
                                        <p:tgtEl>
                                          <p:spTgt spid="23"/>
                                        </p:tgtEl>
                                        <p:attrNameLst>
                                          <p:attrName>ppt_x</p:attrName>
                                        </p:attrNameLst>
                                      </p:cBhvr>
                                      <p:tavLst>
                                        <p:tav tm="0">
                                          <p:val>
                                            <p:strVal val="#ppt_x"/>
                                          </p:val>
                                        </p:tav>
                                        <p:tav tm="100000">
                                          <p:val>
                                            <p:strVal val="#ppt_x"/>
                                          </p:val>
                                        </p:tav>
                                      </p:tavLst>
                                    </p:anim>
                                    <p:anim calcmode="lin" valueType="num">
                                      <p:cBhvr additive="base">
                                        <p:cTn id="17"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 name="直接连接符 93"/>
          <p:cNvCxnSpPr/>
          <p:nvPr/>
        </p:nvCxnSpPr>
        <p:spPr>
          <a:xfrm>
            <a:off x="1379538" y="1690399"/>
            <a:ext cx="8532812"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4853198" y="1516810"/>
            <a:ext cx="1585492" cy="36359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5" name="Freeform 4"/>
          <p:cNvSpPr/>
          <p:nvPr/>
        </p:nvSpPr>
        <p:spPr bwMode="auto">
          <a:xfrm>
            <a:off x="2863121" y="3336028"/>
            <a:ext cx="3552025" cy="1854669"/>
          </a:xfrm>
          <a:custGeom>
            <a:avLst/>
            <a:gdLst>
              <a:gd name="T0" fmla="*/ 1558 w 1558"/>
              <a:gd name="T1" fmla="*/ 337 h 814"/>
              <a:gd name="T2" fmla="*/ 1221 w 1558"/>
              <a:gd name="T3" fmla="*/ 0 h 814"/>
              <a:gd name="T4" fmla="*/ 407 w 1558"/>
              <a:gd name="T5" fmla="*/ 814 h 814"/>
              <a:gd name="T6" fmla="*/ 0 w 1558"/>
              <a:gd name="T7" fmla="*/ 407 h 814"/>
              <a:gd name="T8" fmla="*/ 402 w 1558"/>
              <a:gd name="T9" fmla="*/ 5 h 814"/>
              <a:gd name="T10" fmla="*/ 734 w 1558"/>
              <a:gd name="T11" fmla="*/ 337 h 814"/>
            </a:gdLst>
            <a:ahLst/>
            <a:cxnLst>
              <a:cxn ang="0">
                <a:pos x="T0" y="T1"/>
              </a:cxn>
              <a:cxn ang="0">
                <a:pos x="T2" y="T3"/>
              </a:cxn>
              <a:cxn ang="0">
                <a:pos x="T4" y="T5"/>
              </a:cxn>
              <a:cxn ang="0">
                <a:pos x="T6" y="T7"/>
              </a:cxn>
              <a:cxn ang="0">
                <a:pos x="T8" y="T9"/>
              </a:cxn>
              <a:cxn ang="0">
                <a:pos x="T10" y="T11"/>
              </a:cxn>
            </a:cxnLst>
            <a:rect l="0" t="0" r="r" b="b"/>
            <a:pathLst>
              <a:path w="1558" h="814">
                <a:moveTo>
                  <a:pt x="1558" y="337"/>
                </a:moveTo>
                <a:lnTo>
                  <a:pt x="1221" y="0"/>
                </a:lnTo>
                <a:lnTo>
                  <a:pt x="407" y="814"/>
                </a:lnTo>
                <a:lnTo>
                  <a:pt x="0" y="407"/>
                </a:lnTo>
                <a:lnTo>
                  <a:pt x="402" y="5"/>
                </a:lnTo>
                <a:lnTo>
                  <a:pt x="734" y="337"/>
                </a:lnTo>
              </a:path>
            </a:pathLst>
          </a:custGeom>
          <a:noFill/>
          <a:ln w="25400" cap="flat" cmpd="sng">
            <a:solidFill>
              <a:schemeClr val="tx1">
                <a:lumMod val="40000"/>
                <a:lumOff val="60000"/>
              </a:schemeClr>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6" name="Freeform 5"/>
          <p:cNvSpPr/>
          <p:nvPr/>
        </p:nvSpPr>
        <p:spPr bwMode="auto">
          <a:xfrm flipH="1" flipV="1">
            <a:off x="4867119" y="3336028"/>
            <a:ext cx="3552025" cy="1854669"/>
          </a:xfrm>
          <a:custGeom>
            <a:avLst/>
            <a:gdLst>
              <a:gd name="T0" fmla="*/ 1558 w 1558"/>
              <a:gd name="T1" fmla="*/ 337 h 814"/>
              <a:gd name="T2" fmla="*/ 1221 w 1558"/>
              <a:gd name="T3" fmla="*/ 0 h 814"/>
              <a:gd name="T4" fmla="*/ 407 w 1558"/>
              <a:gd name="T5" fmla="*/ 814 h 814"/>
              <a:gd name="T6" fmla="*/ 0 w 1558"/>
              <a:gd name="T7" fmla="*/ 407 h 814"/>
              <a:gd name="T8" fmla="*/ 402 w 1558"/>
              <a:gd name="T9" fmla="*/ 5 h 814"/>
              <a:gd name="T10" fmla="*/ 734 w 1558"/>
              <a:gd name="T11" fmla="*/ 337 h 814"/>
            </a:gdLst>
            <a:ahLst/>
            <a:cxnLst>
              <a:cxn ang="0">
                <a:pos x="T0" y="T1"/>
              </a:cxn>
              <a:cxn ang="0">
                <a:pos x="T2" y="T3"/>
              </a:cxn>
              <a:cxn ang="0">
                <a:pos x="T4" y="T5"/>
              </a:cxn>
              <a:cxn ang="0">
                <a:pos x="T6" y="T7"/>
              </a:cxn>
              <a:cxn ang="0">
                <a:pos x="T8" y="T9"/>
              </a:cxn>
              <a:cxn ang="0">
                <a:pos x="T10" y="T11"/>
              </a:cxn>
            </a:cxnLst>
            <a:rect l="0" t="0" r="r" b="b"/>
            <a:pathLst>
              <a:path w="1558" h="814">
                <a:moveTo>
                  <a:pt x="1558" y="337"/>
                </a:moveTo>
                <a:lnTo>
                  <a:pt x="1221" y="0"/>
                </a:lnTo>
                <a:lnTo>
                  <a:pt x="407" y="814"/>
                </a:lnTo>
                <a:lnTo>
                  <a:pt x="0" y="407"/>
                </a:lnTo>
                <a:lnTo>
                  <a:pt x="402" y="5"/>
                </a:lnTo>
                <a:lnTo>
                  <a:pt x="734" y="337"/>
                </a:lnTo>
              </a:path>
            </a:pathLst>
          </a:custGeom>
          <a:noFill/>
          <a:ln w="25400" cap="flat" cmpd="sng">
            <a:solidFill>
              <a:schemeClr val="tx1">
                <a:lumMod val="40000"/>
                <a:lumOff val="60000"/>
              </a:schemeClr>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7" name="Rectangle 6"/>
          <p:cNvSpPr>
            <a:spLocks noChangeArrowheads="1"/>
          </p:cNvSpPr>
          <p:nvPr/>
        </p:nvSpPr>
        <p:spPr bwMode="auto">
          <a:xfrm rot="18900000">
            <a:off x="3311487" y="3820317"/>
            <a:ext cx="890082" cy="890081"/>
          </a:xfrm>
          <a:prstGeom prst="rect">
            <a:avLst/>
          </a:prstGeom>
          <a:solidFill>
            <a:schemeClr val="accent1"/>
          </a:solidFill>
          <a:ln>
            <a:noFill/>
          </a:ln>
          <a:effectLst/>
        </p:spPr>
        <p:txBody>
          <a:bodyPr wrap="none" lIns="0" tIns="0" rIns="0" bIns="0" anchor="ctr"/>
          <a:lstStyle/>
          <a:p>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8" name="Rectangle 7"/>
          <p:cNvSpPr>
            <a:spLocks noChangeArrowheads="1"/>
          </p:cNvSpPr>
          <p:nvPr/>
        </p:nvSpPr>
        <p:spPr bwMode="auto">
          <a:xfrm rot="18900000">
            <a:off x="5191435" y="3820317"/>
            <a:ext cx="890081" cy="890081"/>
          </a:xfrm>
          <a:prstGeom prst="rect">
            <a:avLst/>
          </a:prstGeom>
          <a:solidFill>
            <a:schemeClr val="accent1"/>
          </a:solidFill>
          <a:ln>
            <a:noFill/>
          </a:ln>
          <a:effectLst/>
        </p:spPr>
        <p:txBody>
          <a:bodyPr wrap="none" lIns="0" tIns="0" rIns="0" bIns="0" anchor="ctr"/>
          <a:lstStyle/>
          <a:p>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9" name="Rectangle 8"/>
          <p:cNvSpPr>
            <a:spLocks noChangeArrowheads="1"/>
          </p:cNvSpPr>
          <p:nvPr/>
        </p:nvSpPr>
        <p:spPr bwMode="auto">
          <a:xfrm rot="18900000">
            <a:off x="7054087" y="3820317"/>
            <a:ext cx="890081" cy="890081"/>
          </a:xfrm>
          <a:prstGeom prst="rect">
            <a:avLst/>
          </a:prstGeom>
          <a:solidFill>
            <a:schemeClr val="accent1"/>
          </a:solidFill>
          <a:ln>
            <a:noFill/>
          </a:ln>
          <a:effectLst/>
        </p:spPr>
        <p:txBody>
          <a:bodyPr wrap="none" lIns="0" tIns="0" rIns="0" bIns="0" anchor="ctr"/>
          <a:lstStyle/>
          <a:p>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48" name="文本框 47"/>
          <p:cNvSpPr txBox="1"/>
          <p:nvPr/>
        </p:nvSpPr>
        <p:spPr>
          <a:xfrm>
            <a:off x="3147251" y="3955724"/>
            <a:ext cx="1238659" cy="646331"/>
          </a:xfrm>
          <a:prstGeom prst="rect">
            <a:avLst/>
          </a:prstGeom>
          <a:noFill/>
        </p:spPr>
        <p:txBody>
          <a:bodyPr wrap="square" rtlCol="0">
            <a:spAutoFit/>
          </a:bodyPr>
          <a:lstStyle/>
          <a:p>
            <a:pPr algn="ctr"/>
            <a:r>
              <a:rPr lang="en-US" altLang="zh-CN"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01</a:t>
            </a:r>
            <a:endParaRPr lang="en-US" altLang="zh-CN"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a:p>
            <a:pPr algn="ctr"/>
            <a:r>
              <a:rPr lang="en-US" altLang="zh-CN"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TEXT</a:t>
            </a:r>
            <a:endParaRPr lang="en-US" altLang="zh-CN"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p:txBody>
      </p:sp>
      <p:sp>
        <p:nvSpPr>
          <p:cNvPr id="49" name="文本框 48"/>
          <p:cNvSpPr txBox="1"/>
          <p:nvPr/>
        </p:nvSpPr>
        <p:spPr>
          <a:xfrm>
            <a:off x="5027199" y="3955724"/>
            <a:ext cx="1238659" cy="646331"/>
          </a:xfrm>
          <a:prstGeom prst="rect">
            <a:avLst/>
          </a:prstGeom>
          <a:noFill/>
        </p:spPr>
        <p:txBody>
          <a:bodyPr wrap="square" rtlCol="0">
            <a:spAutoFit/>
          </a:bodyPr>
          <a:lstStyle/>
          <a:p>
            <a:pPr algn="ctr"/>
            <a:r>
              <a:rPr lang="en-US" altLang="zh-CN"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02</a:t>
            </a:r>
            <a:endParaRPr lang="en-US" altLang="zh-CN"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a:p>
            <a:pPr algn="ctr"/>
            <a:r>
              <a:rPr lang="en-US" altLang="zh-CN"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TEXT</a:t>
            </a:r>
            <a:endParaRPr lang="en-US" altLang="zh-CN"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p:txBody>
      </p:sp>
      <p:sp>
        <p:nvSpPr>
          <p:cNvPr id="50" name="文本框 49"/>
          <p:cNvSpPr txBox="1"/>
          <p:nvPr/>
        </p:nvSpPr>
        <p:spPr>
          <a:xfrm>
            <a:off x="6886074" y="3955724"/>
            <a:ext cx="1238659" cy="646331"/>
          </a:xfrm>
          <a:prstGeom prst="rect">
            <a:avLst/>
          </a:prstGeom>
          <a:noFill/>
        </p:spPr>
        <p:txBody>
          <a:bodyPr wrap="square" rtlCol="0">
            <a:spAutoFit/>
          </a:bodyPr>
          <a:lstStyle/>
          <a:p>
            <a:pPr algn="ctr"/>
            <a:r>
              <a:rPr lang="en-US" altLang="zh-CN"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03</a:t>
            </a:r>
            <a:endParaRPr lang="en-US" altLang="zh-CN"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a:p>
            <a:pPr algn="ctr"/>
            <a:r>
              <a:rPr lang="en-US" altLang="zh-CN"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TEXT</a:t>
            </a:r>
            <a:endParaRPr lang="en-US" altLang="zh-CN"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p:txBody>
      </p:sp>
      <p:sp>
        <p:nvSpPr>
          <p:cNvPr id="54" name="文本框 53"/>
          <p:cNvSpPr txBox="1"/>
          <p:nvPr/>
        </p:nvSpPr>
        <p:spPr>
          <a:xfrm>
            <a:off x="1647490" y="5588705"/>
            <a:ext cx="1613820" cy="646331"/>
          </a:xfrm>
          <a:prstGeom prst="rect">
            <a:avLst/>
          </a:prstGeom>
          <a:noFill/>
        </p:spPr>
        <p:txBody>
          <a:bodyPr wrap="square" rtlCol="0">
            <a:spAutoFit/>
          </a:bodyPr>
          <a:lstStyle/>
          <a:p>
            <a:r>
              <a:rPr lang="en-US" altLang="zh-CN" dirty="0">
                <a:solidFill>
                  <a:schemeClr val="accent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SAMPLE TITLE</a:t>
            </a:r>
            <a:endParaRPr lang="en-US" altLang="zh-CN" dirty="0">
              <a:solidFill>
                <a:schemeClr val="accent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p:txBody>
      </p:sp>
      <p:grpSp>
        <p:nvGrpSpPr>
          <p:cNvPr id="55" name="组合 54"/>
          <p:cNvGrpSpPr/>
          <p:nvPr/>
        </p:nvGrpSpPr>
        <p:grpSpPr>
          <a:xfrm>
            <a:off x="1405846" y="5679387"/>
            <a:ext cx="196101" cy="196101"/>
            <a:chOff x="1389761" y="2111236"/>
            <a:chExt cx="196101" cy="196101"/>
          </a:xfrm>
        </p:grpSpPr>
        <p:sp>
          <p:nvSpPr>
            <p:cNvPr id="57" name="矩形 56"/>
            <p:cNvSpPr/>
            <p:nvPr/>
          </p:nvSpPr>
          <p:spPr>
            <a:xfrm>
              <a:off x="1389761" y="2111236"/>
              <a:ext cx="196101" cy="1961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58" name="Freeform 9"/>
            <p:cNvSpPr/>
            <p:nvPr/>
          </p:nvSpPr>
          <p:spPr bwMode="auto">
            <a:xfrm>
              <a:off x="1413970" y="212931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bg1"/>
            </a:solidFill>
            <a:ln>
              <a:noFill/>
            </a:ln>
          </p:spPr>
          <p:txBody>
            <a:bodyPr vert="horz" wrap="square" lIns="91440" tIns="45720" rIns="91440" bIns="45720" numCol="1" anchor="t" anchorCtr="0" compatLnSpc="1"/>
            <a:lstStyle/>
            <a:p>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grpSp>
      <p:sp>
        <p:nvSpPr>
          <p:cNvPr id="56" name="文本框 55"/>
          <p:cNvSpPr txBox="1"/>
          <p:nvPr/>
        </p:nvSpPr>
        <p:spPr>
          <a:xfrm>
            <a:off x="1647490" y="5924168"/>
            <a:ext cx="2029160" cy="547907"/>
          </a:xfrm>
          <a:prstGeom prst="rect">
            <a:avLst/>
          </a:prstGeom>
          <a:noFill/>
        </p:spPr>
        <p:txBody>
          <a:bodyPr wrap="square" rtlCol="0">
            <a:spAutoFit/>
          </a:bodyPr>
          <a:lstStyle/>
          <a:p>
            <a:pPr algn="just">
              <a:lnSpc>
                <a:spcPct val="110000"/>
              </a:lnSpc>
            </a:pP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Lorem ipsum dolor sit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amet</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consectetur</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elit</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endParaRPr lang="zh-CN" altLang="en-US"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p:txBody>
      </p:sp>
      <p:sp>
        <p:nvSpPr>
          <p:cNvPr id="78" name="文本框 77"/>
          <p:cNvSpPr txBox="1"/>
          <p:nvPr/>
        </p:nvSpPr>
        <p:spPr>
          <a:xfrm>
            <a:off x="4810706" y="5588705"/>
            <a:ext cx="1613820" cy="646331"/>
          </a:xfrm>
          <a:prstGeom prst="rect">
            <a:avLst/>
          </a:prstGeom>
          <a:noFill/>
        </p:spPr>
        <p:txBody>
          <a:bodyPr wrap="square" rtlCol="0">
            <a:spAutoFit/>
          </a:bodyPr>
          <a:lstStyle/>
          <a:p>
            <a:r>
              <a:rPr lang="en-US" altLang="zh-CN" dirty="0">
                <a:solidFill>
                  <a:schemeClr val="accent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SAMPLE TITLE</a:t>
            </a:r>
            <a:endParaRPr lang="en-US" altLang="zh-CN" dirty="0">
              <a:solidFill>
                <a:schemeClr val="accent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p:txBody>
      </p:sp>
      <p:grpSp>
        <p:nvGrpSpPr>
          <p:cNvPr id="79" name="组合 78"/>
          <p:cNvGrpSpPr/>
          <p:nvPr/>
        </p:nvGrpSpPr>
        <p:grpSpPr>
          <a:xfrm>
            <a:off x="4569062" y="5679387"/>
            <a:ext cx="196101" cy="196101"/>
            <a:chOff x="1389761" y="2111236"/>
            <a:chExt cx="196101" cy="196101"/>
          </a:xfrm>
        </p:grpSpPr>
        <p:sp>
          <p:nvSpPr>
            <p:cNvPr id="81" name="矩形 80"/>
            <p:cNvSpPr/>
            <p:nvPr/>
          </p:nvSpPr>
          <p:spPr>
            <a:xfrm>
              <a:off x="1389761" y="2111236"/>
              <a:ext cx="196101" cy="1961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82" name="Freeform 9"/>
            <p:cNvSpPr/>
            <p:nvPr/>
          </p:nvSpPr>
          <p:spPr bwMode="auto">
            <a:xfrm>
              <a:off x="1413970" y="212931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bg1"/>
            </a:solidFill>
            <a:ln>
              <a:noFill/>
            </a:ln>
          </p:spPr>
          <p:txBody>
            <a:bodyPr vert="horz" wrap="square" lIns="91440" tIns="45720" rIns="91440" bIns="45720" numCol="1" anchor="t" anchorCtr="0" compatLnSpc="1"/>
            <a:lstStyle/>
            <a:p>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grpSp>
      <p:sp>
        <p:nvSpPr>
          <p:cNvPr id="80" name="文本框 79"/>
          <p:cNvSpPr txBox="1"/>
          <p:nvPr/>
        </p:nvSpPr>
        <p:spPr>
          <a:xfrm>
            <a:off x="4810706" y="5924168"/>
            <a:ext cx="2029160" cy="547907"/>
          </a:xfrm>
          <a:prstGeom prst="rect">
            <a:avLst/>
          </a:prstGeom>
          <a:noFill/>
        </p:spPr>
        <p:txBody>
          <a:bodyPr wrap="square" rtlCol="0">
            <a:spAutoFit/>
          </a:bodyPr>
          <a:lstStyle/>
          <a:p>
            <a:pPr algn="just">
              <a:lnSpc>
                <a:spcPct val="110000"/>
              </a:lnSpc>
            </a:pP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Lorem ipsum dolor sit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amet</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consectetur</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elit</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endParaRPr lang="zh-CN" altLang="en-US"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p:txBody>
      </p:sp>
      <p:sp>
        <p:nvSpPr>
          <p:cNvPr id="84" name="文本框 83"/>
          <p:cNvSpPr txBox="1"/>
          <p:nvPr/>
        </p:nvSpPr>
        <p:spPr>
          <a:xfrm>
            <a:off x="7973922" y="5588705"/>
            <a:ext cx="1613820" cy="646331"/>
          </a:xfrm>
          <a:prstGeom prst="rect">
            <a:avLst/>
          </a:prstGeom>
          <a:noFill/>
        </p:spPr>
        <p:txBody>
          <a:bodyPr wrap="square" rtlCol="0">
            <a:spAutoFit/>
          </a:bodyPr>
          <a:lstStyle/>
          <a:p>
            <a:r>
              <a:rPr lang="en-US" altLang="zh-CN" dirty="0">
                <a:solidFill>
                  <a:schemeClr val="accent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SAMPLE TITLE</a:t>
            </a:r>
            <a:endParaRPr lang="en-US" altLang="zh-CN" dirty="0">
              <a:solidFill>
                <a:schemeClr val="accent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p:txBody>
      </p:sp>
      <p:grpSp>
        <p:nvGrpSpPr>
          <p:cNvPr id="85" name="组合 84"/>
          <p:cNvGrpSpPr/>
          <p:nvPr/>
        </p:nvGrpSpPr>
        <p:grpSpPr>
          <a:xfrm>
            <a:off x="7732278" y="5679387"/>
            <a:ext cx="196101" cy="196101"/>
            <a:chOff x="1389761" y="2111236"/>
            <a:chExt cx="196101" cy="196101"/>
          </a:xfrm>
        </p:grpSpPr>
        <p:sp>
          <p:nvSpPr>
            <p:cNvPr id="87" name="矩形 86"/>
            <p:cNvSpPr/>
            <p:nvPr/>
          </p:nvSpPr>
          <p:spPr>
            <a:xfrm>
              <a:off x="1389761" y="2111236"/>
              <a:ext cx="196101" cy="1961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88" name="Freeform 9"/>
            <p:cNvSpPr/>
            <p:nvPr/>
          </p:nvSpPr>
          <p:spPr bwMode="auto">
            <a:xfrm>
              <a:off x="1413970" y="212931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bg1"/>
            </a:solidFill>
            <a:ln>
              <a:noFill/>
            </a:ln>
          </p:spPr>
          <p:txBody>
            <a:bodyPr vert="horz" wrap="square" lIns="91440" tIns="45720" rIns="91440" bIns="45720" numCol="1" anchor="t" anchorCtr="0" compatLnSpc="1"/>
            <a:lstStyle/>
            <a:p>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grpSp>
      <p:sp>
        <p:nvSpPr>
          <p:cNvPr id="86" name="文本框 85"/>
          <p:cNvSpPr txBox="1"/>
          <p:nvPr/>
        </p:nvSpPr>
        <p:spPr>
          <a:xfrm>
            <a:off x="7973922" y="5924168"/>
            <a:ext cx="2029160" cy="547907"/>
          </a:xfrm>
          <a:prstGeom prst="rect">
            <a:avLst/>
          </a:prstGeom>
          <a:noFill/>
        </p:spPr>
        <p:txBody>
          <a:bodyPr wrap="square" rtlCol="0">
            <a:spAutoFit/>
          </a:bodyPr>
          <a:lstStyle/>
          <a:p>
            <a:pPr algn="just">
              <a:lnSpc>
                <a:spcPct val="110000"/>
              </a:lnSpc>
            </a:pP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Lorem ipsum dolor sit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amet</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consectetur</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elit</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endParaRPr lang="zh-CN" altLang="en-US"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p:txBody>
      </p:sp>
      <p:sp>
        <p:nvSpPr>
          <p:cNvPr id="90" name="文本框 89"/>
          <p:cNvSpPr txBox="1"/>
          <p:nvPr/>
        </p:nvSpPr>
        <p:spPr>
          <a:xfrm>
            <a:off x="1302656" y="2008582"/>
            <a:ext cx="8730343" cy="547907"/>
          </a:xfrm>
          <a:prstGeom prst="rect">
            <a:avLst/>
          </a:prstGeom>
          <a:noFill/>
        </p:spPr>
        <p:txBody>
          <a:bodyPr wrap="square" rtlCol="0">
            <a:spAutoFit/>
          </a:bodyPr>
          <a:lstStyle/>
          <a:p>
            <a:pPr algn="just">
              <a:lnSpc>
                <a:spcPct val="110000"/>
              </a:lnSpc>
            </a:pP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Lorem ipsum dolor sit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amet</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consectetur</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adipiscing</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elit</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sed</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do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eiusmod</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tempor</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incididunt</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ut</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labore</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et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dolore</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magna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aliqua</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Ut</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enim</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ad minim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veniam</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endParaRPr lang="zh-CN" altLang="en-US"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p:txBody>
      </p:sp>
      <p:sp>
        <p:nvSpPr>
          <p:cNvPr id="91" name="文本框 90"/>
          <p:cNvSpPr txBox="1"/>
          <p:nvPr/>
        </p:nvSpPr>
        <p:spPr>
          <a:xfrm>
            <a:off x="4839034" y="1517992"/>
            <a:ext cx="1613820" cy="646331"/>
          </a:xfrm>
          <a:prstGeom prst="rect">
            <a:avLst/>
          </a:prstGeom>
          <a:noFill/>
        </p:spPr>
        <p:txBody>
          <a:bodyPr wrap="square" rtlCol="0">
            <a:spAutoFit/>
          </a:bodyPr>
          <a:lstStyle/>
          <a:p>
            <a:pPr algn="ctr"/>
            <a:r>
              <a:rPr lang="en-US" altLang="zh-CN"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SAMPLE TITLE</a:t>
            </a:r>
            <a:endParaRPr lang="en-US" altLang="zh-CN"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p:txBody>
      </p:sp>
      <p:cxnSp>
        <p:nvCxnSpPr>
          <p:cNvPr id="92" name="直接连接符 91"/>
          <p:cNvCxnSpPr/>
          <p:nvPr/>
        </p:nvCxnSpPr>
        <p:spPr>
          <a:xfrm>
            <a:off x="1379538" y="2719099"/>
            <a:ext cx="8532812"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93" name="等腰三角形 92"/>
          <p:cNvSpPr/>
          <p:nvPr/>
        </p:nvSpPr>
        <p:spPr>
          <a:xfrm flipV="1">
            <a:off x="5563416" y="2717978"/>
            <a:ext cx="165056" cy="1027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grpSp>
        <p:nvGrpSpPr>
          <p:cNvPr id="31" name="组合 30"/>
          <p:cNvGrpSpPr/>
          <p:nvPr/>
        </p:nvGrpSpPr>
        <p:grpSpPr>
          <a:xfrm>
            <a:off x="530771" y="416625"/>
            <a:ext cx="2727541" cy="690854"/>
            <a:chOff x="530771" y="416625"/>
            <a:chExt cx="2727541" cy="690854"/>
          </a:xfrm>
        </p:grpSpPr>
        <p:pic>
          <p:nvPicPr>
            <p:cNvPr id="32" name="图片 31"/>
            <p:cNvPicPr>
              <a:picLocks noChangeAspect="1"/>
            </p:cNvPicPr>
            <p:nvPr/>
          </p:nvPicPr>
          <p:blipFill rotWithShape="1">
            <a:blip r:embed="rId1">
              <a:extLst>
                <a:ext uri="{28A0092B-C50C-407E-A947-70E740481C1C}">
                  <a14:useLocalDpi xmlns:a14="http://schemas.microsoft.com/office/drawing/2010/main" val="0"/>
                </a:ext>
              </a:extLst>
            </a:blip>
            <a:srcRect r="62661"/>
            <a:stretch>
              <a:fillRect/>
            </a:stretch>
          </p:blipFill>
          <p:spPr>
            <a:xfrm>
              <a:off x="530771" y="416625"/>
              <a:ext cx="773879" cy="690854"/>
            </a:xfrm>
            <a:prstGeom prst="rect">
              <a:avLst/>
            </a:prstGeom>
          </p:spPr>
        </p:pic>
        <p:sp>
          <p:nvSpPr>
            <p:cNvPr id="33" name="文本框 32"/>
            <p:cNvSpPr txBox="1"/>
            <p:nvPr/>
          </p:nvSpPr>
          <p:spPr>
            <a:xfrm>
              <a:off x="1033272" y="577386"/>
              <a:ext cx="2225040" cy="369332"/>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endParaRPr>
            </a:p>
          </p:txBody>
        </p:sp>
      </p:grpSp>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7003" y="157810"/>
            <a:ext cx="1043152" cy="944327"/>
          </a:xfrm>
          <a:prstGeom prst="rect">
            <a:avLst/>
          </a:prstGeom>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22" presetClass="entr" presetSubtype="1" fill="hold" grpId="0" nodeType="withEffect">
                                  <p:stCondLst>
                                    <p:cond delay="4000"/>
                                  </p:stCondLst>
                                  <p:childTnLst>
                                    <p:set>
                                      <p:cBhvr>
                                        <p:cTn id="9" dur="1" fill="hold">
                                          <p:stCondLst>
                                            <p:cond delay="0"/>
                                          </p:stCondLst>
                                        </p:cTn>
                                        <p:tgtEl>
                                          <p:spTgt spid="93"/>
                                        </p:tgtEl>
                                        <p:attrNameLst>
                                          <p:attrName>style.visibility</p:attrName>
                                        </p:attrNameLst>
                                      </p:cBhvr>
                                      <p:to>
                                        <p:strVal val="visible"/>
                                      </p:to>
                                    </p:set>
                                    <p:animEffect transition="in" filter="wipe(up)">
                                      <p:cBhvr>
                                        <p:cTn id="10" dur="500"/>
                                        <p:tgtEl>
                                          <p:spTgt spid="93"/>
                                        </p:tgtEl>
                                      </p:cBhvr>
                                    </p:animEffect>
                                  </p:childTnLst>
                                </p:cTn>
                              </p:par>
                              <p:par>
                                <p:cTn id="11" presetID="53" presetClass="entr" presetSubtype="16" fill="hold" grpId="0" nodeType="withEffect">
                                  <p:stCondLst>
                                    <p:cond delay="3000"/>
                                  </p:stCondLst>
                                  <p:childTnLst>
                                    <p:set>
                                      <p:cBhvr>
                                        <p:cTn id="12" dur="1" fill="hold">
                                          <p:stCondLst>
                                            <p:cond delay="0"/>
                                          </p:stCondLst>
                                        </p:cTn>
                                        <p:tgtEl>
                                          <p:spTgt spid="51"/>
                                        </p:tgtEl>
                                        <p:attrNameLst>
                                          <p:attrName>style.visibility</p:attrName>
                                        </p:attrNameLst>
                                      </p:cBhvr>
                                      <p:to>
                                        <p:strVal val="visible"/>
                                      </p:to>
                                    </p:set>
                                    <p:anim calcmode="lin" valueType="num">
                                      <p:cBhvr>
                                        <p:cTn id="13" dur="500" fill="hold"/>
                                        <p:tgtEl>
                                          <p:spTgt spid="51"/>
                                        </p:tgtEl>
                                        <p:attrNameLst>
                                          <p:attrName>ppt_w</p:attrName>
                                        </p:attrNameLst>
                                      </p:cBhvr>
                                      <p:tavLst>
                                        <p:tav tm="0">
                                          <p:val>
                                            <p:fltVal val="0"/>
                                          </p:val>
                                        </p:tav>
                                        <p:tav tm="100000">
                                          <p:val>
                                            <p:strVal val="#ppt_w"/>
                                          </p:val>
                                        </p:tav>
                                      </p:tavLst>
                                    </p:anim>
                                    <p:anim calcmode="lin" valueType="num">
                                      <p:cBhvr>
                                        <p:cTn id="14" dur="500" fill="hold"/>
                                        <p:tgtEl>
                                          <p:spTgt spid="51"/>
                                        </p:tgtEl>
                                        <p:attrNameLst>
                                          <p:attrName>ppt_h</p:attrName>
                                        </p:attrNameLst>
                                      </p:cBhvr>
                                      <p:tavLst>
                                        <p:tav tm="0">
                                          <p:val>
                                            <p:fltVal val="0"/>
                                          </p:val>
                                        </p:tav>
                                        <p:tav tm="100000">
                                          <p:val>
                                            <p:strVal val="#ppt_h"/>
                                          </p:val>
                                        </p:tav>
                                      </p:tavLst>
                                    </p:anim>
                                    <p:animEffect transition="in" filter="fade">
                                      <p:cBhvr>
                                        <p:cTn id="15" dur="500"/>
                                        <p:tgtEl>
                                          <p:spTgt spid="51"/>
                                        </p:tgtEl>
                                      </p:cBhvr>
                                    </p:animEffect>
                                  </p:childTnLst>
                                </p:cTn>
                              </p:par>
                              <p:par>
                                <p:cTn id="16" presetID="53" presetClass="entr" presetSubtype="16" fill="hold" grpId="0" nodeType="withEffect">
                                  <p:stCondLst>
                                    <p:cond delay="3000"/>
                                  </p:stCondLst>
                                  <p:childTnLst>
                                    <p:set>
                                      <p:cBhvr>
                                        <p:cTn id="17" dur="1" fill="hold">
                                          <p:stCondLst>
                                            <p:cond delay="0"/>
                                          </p:stCondLst>
                                        </p:cTn>
                                        <p:tgtEl>
                                          <p:spTgt spid="91"/>
                                        </p:tgtEl>
                                        <p:attrNameLst>
                                          <p:attrName>style.visibility</p:attrName>
                                        </p:attrNameLst>
                                      </p:cBhvr>
                                      <p:to>
                                        <p:strVal val="visible"/>
                                      </p:to>
                                    </p:set>
                                    <p:anim calcmode="lin" valueType="num">
                                      <p:cBhvr>
                                        <p:cTn id="18" dur="500" fill="hold"/>
                                        <p:tgtEl>
                                          <p:spTgt spid="91"/>
                                        </p:tgtEl>
                                        <p:attrNameLst>
                                          <p:attrName>ppt_w</p:attrName>
                                        </p:attrNameLst>
                                      </p:cBhvr>
                                      <p:tavLst>
                                        <p:tav tm="0">
                                          <p:val>
                                            <p:fltVal val="0"/>
                                          </p:val>
                                        </p:tav>
                                        <p:tav tm="100000">
                                          <p:val>
                                            <p:strVal val="#ppt_w"/>
                                          </p:val>
                                        </p:tav>
                                      </p:tavLst>
                                    </p:anim>
                                    <p:anim calcmode="lin" valueType="num">
                                      <p:cBhvr>
                                        <p:cTn id="19" dur="500" fill="hold"/>
                                        <p:tgtEl>
                                          <p:spTgt spid="91"/>
                                        </p:tgtEl>
                                        <p:attrNameLst>
                                          <p:attrName>ppt_h</p:attrName>
                                        </p:attrNameLst>
                                      </p:cBhvr>
                                      <p:tavLst>
                                        <p:tav tm="0">
                                          <p:val>
                                            <p:fltVal val="0"/>
                                          </p:val>
                                        </p:tav>
                                        <p:tav tm="100000">
                                          <p:val>
                                            <p:strVal val="#ppt_h"/>
                                          </p:val>
                                        </p:tav>
                                      </p:tavLst>
                                    </p:anim>
                                    <p:animEffect transition="in" filter="fade">
                                      <p:cBhvr>
                                        <p:cTn id="20" dur="500"/>
                                        <p:tgtEl>
                                          <p:spTgt spid="91"/>
                                        </p:tgtEl>
                                      </p:cBhvr>
                                    </p:animEffect>
                                  </p:childTnLst>
                                </p:cTn>
                              </p:par>
                              <p:par>
                                <p:cTn id="21" presetID="10" presetClass="entr" presetSubtype="0" fill="hold" grpId="0" nodeType="withEffect">
                                  <p:stCondLst>
                                    <p:cond delay="3500"/>
                                  </p:stCondLst>
                                  <p:iterate type="lt">
                                    <p:tmPct val="10000"/>
                                  </p:iterate>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22" presetClass="entr" presetSubtype="8" fill="hold" grpId="0" nodeType="withEffect">
                                  <p:stCondLst>
                                    <p:cond delay="400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par>
                                <p:cTn id="27" presetID="22" presetClass="entr" presetSubtype="8" fill="hold" grpId="0" nodeType="withEffect">
                                  <p:stCondLst>
                                    <p:cond delay="450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par>
                                <p:cTn id="30" presetID="53" presetClass="entr" presetSubtype="16" fill="hold" grpId="0" nodeType="withEffect">
                                  <p:stCondLst>
                                    <p:cond delay="5500"/>
                                  </p:stCondLst>
                                  <p:childTnLst>
                                    <p:set>
                                      <p:cBhvr>
                                        <p:cTn id="31" dur="1" fill="hold">
                                          <p:stCondLst>
                                            <p:cond delay="0"/>
                                          </p:stCondLst>
                                        </p:cTn>
                                        <p:tgtEl>
                                          <p:spTgt spid="48"/>
                                        </p:tgtEl>
                                        <p:attrNameLst>
                                          <p:attrName>style.visibility</p:attrName>
                                        </p:attrNameLst>
                                      </p:cBhvr>
                                      <p:to>
                                        <p:strVal val="visible"/>
                                      </p:to>
                                    </p:set>
                                    <p:anim calcmode="lin" valueType="num">
                                      <p:cBhvr>
                                        <p:cTn id="32" dur="500" fill="hold"/>
                                        <p:tgtEl>
                                          <p:spTgt spid="48"/>
                                        </p:tgtEl>
                                        <p:attrNameLst>
                                          <p:attrName>ppt_w</p:attrName>
                                        </p:attrNameLst>
                                      </p:cBhvr>
                                      <p:tavLst>
                                        <p:tav tm="0">
                                          <p:val>
                                            <p:fltVal val="0"/>
                                          </p:val>
                                        </p:tav>
                                        <p:tav tm="100000">
                                          <p:val>
                                            <p:strVal val="#ppt_w"/>
                                          </p:val>
                                        </p:tav>
                                      </p:tavLst>
                                    </p:anim>
                                    <p:anim calcmode="lin" valueType="num">
                                      <p:cBhvr>
                                        <p:cTn id="33" dur="500" fill="hold"/>
                                        <p:tgtEl>
                                          <p:spTgt spid="48"/>
                                        </p:tgtEl>
                                        <p:attrNameLst>
                                          <p:attrName>ppt_h</p:attrName>
                                        </p:attrNameLst>
                                      </p:cBhvr>
                                      <p:tavLst>
                                        <p:tav tm="0">
                                          <p:val>
                                            <p:fltVal val="0"/>
                                          </p:val>
                                        </p:tav>
                                        <p:tav tm="100000">
                                          <p:val>
                                            <p:strVal val="#ppt_h"/>
                                          </p:val>
                                        </p:tav>
                                      </p:tavLst>
                                    </p:anim>
                                    <p:animEffect transition="in" filter="fade">
                                      <p:cBhvr>
                                        <p:cTn id="34" dur="500"/>
                                        <p:tgtEl>
                                          <p:spTgt spid="48"/>
                                        </p:tgtEl>
                                      </p:cBhvr>
                                    </p:animEffect>
                                  </p:childTnLst>
                                </p:cTn>
                              </p:par>
                              <p:par>
                                <p:cTn id="35" presetID="53" presetClass="entr" presetSubtype="16" fill="hold" grpId="0" nodeType="withEffect">
                                  <p:stCondLst>
                                    <p:cond delay="500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53" presetClass="entr" presetSubtype="16" fill="hold" grpId="0" nodeType="withEffect">
                                  <p:stCondLst>
                                    <p:cond delay="7500"/>
                                  </p:stCondLst>
                                  <p:childTnLst>
                                    <p:set>
                                      <p:cBhvr>
                                        <p:cTn id="41" dur="1" fill="hold">
                                          <p:stCondLst>
                                            <p:cond delay="0"/>
                                          </p:stCondLst>
                                        </p:cTn>
                                        <p:tgtEl>
                                          <p:spTgt spid="49"/>
                                        </p:tgtEl>
                                        <p:attrNameLst>
                                          <p:attrName>style.visibility</p:attrName>
                                        </p:attrNameLst>
                                      </p:cBhvr>
                                      <p:to>
                                        <p:strVal val="visible"/>
                                      </p:to>
                                    </p:set>
                                    <p:anim calcmode="lin" valueType="num">
                                      <p:cBhvr>
                                        <p:cTn id="42" dur="500" fill="hold"/>
                                        <p:tgtEl>
                                          <p:spTgt spid="49"/>
                                        </p:tgtEl>
                                        <p:attrNameLst>
                                          <p:attrName>ppt_w</p:attrName>
                                        </p:attrNameLst>
                                      </p:cBhvr>
                                      <p:tavLst>
                                        <p:tav tm="0">
                                          <p:val>
                                            <p:fltVal val="0"/>
                                          </p:val>
                                        </p:tav>
                                        <p:tav tm="100000">
                                          <p:val>
                                            <p:strVal val="#ppt_w"/>
                                          </p:val>
                                        </p:tav>
                                      </p:tavLst>
                                    </p:anim>
                                    <p:anim calcmode="lin" valueType="num">
                                      <p:cBhvr>
                                        <p:cTn id="43" dur="500" fill="hold"/>
                                        <p:tgtEl>
                                          <p:spTgt spid="49"/>
                                        </p:tgtEl>
                                        <p:attrNameLst>
                                          <p:attrName>ppt_h</p:attrName>
                                        </p:attrNameLst>
                                      </p:cBhvr>
                                      <p:tavLst>
                                        <p:tav tm="0">
                                          <p:val>
                                            <p:fltVal val="0"/>
                                          </p:val>
                                        </p:tav>
                                        <p:tav tm="100000">
                                          <p:val>
                                            <p:strVal val="#ppt_h"/>
                                          </p:val>
                                        </p:tav>
                                      </p:tavLst>
                                    </p:anim>
                                    <p:animEffect transition="in" filter="fade">
                                      <p:cBhvr>
                                        <p:cTn id="44" dur="500"/>
                                        <p:tgtEl>
                                          <p:spTgt spid="49"/>
                                        </p:tgtEl>
                                      </p:cBhvr>
                                    </p:animEffect>
                                  </p:childTnLst>
                                </p:cTn>
                              </p:par>
                              <p:par>
                                <p:cTn id="45" presetID="53" presetClass="entr" presetSubtype="16" fill="hold" grpId="0" nodeType="withEffect">
                                  <p:stCondLst>
                                    <p:cond delay="700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par>
                                <p:cTn id="50" presetID="53" presetClass="entr" presetSubtype="16" fill="hold" grpId="0" nodeType="withEffect">
                                  <p:stCondLst>
                                    <p:cond delay="10000"/>
                                  </p:stCondLst>
                                  <p:childTnLst>
                                    <p:set>
                                      <p:cBhvr>
                                        <p:cTn id="51" dur="1" fill="hold">
                                          <p:stCondLst>
                                            <p:cond delay="0"/>
                                          </p:stCondLst>
                                        </p:cTn>
                                        <p:tgtEl>
                                          <p:spTgt spid="50"/>
                                        </p:tgtEl>
                                        <p:attrNameLst>
                                          <p:attrName>style.visibility</p:attrName>
                                        </p:attrNameLst>
                                      </p:cBhvr>
                                      <p:to>
                                        <p:strVal val="visible"/>
                                      </p:to>
                                    </p:set>
                                    <p:anim calcmode="lin" valueType="num">
                                      <p:cBhvr>
                                        <p:cTn id="52" dur="500" fill="hold"/>
                                        <p:tgtEl>
                                          <p:spTgt spid="50"/>
                                        </p:tgtEl>
                                        <p:attrNameLst>
                                          <p:attrName>ppt_w</p:attrName>
                                        </p:attrNameLst>
                                      </p:cBhvr>
                                      <p:tavLst>
                                        <p:tav tm="0">
                                          <p:val>
                                            <p:fltVal val="0"/>
                                          </p:val>
                                        </p:tav>
                                        <p:tav tm="100000">
                                          <p:val>
                                            <p:strVal val="#ppt_w"/>
                                          </p:val>
                                        </p:tav>
                                      </p:tavLst>
                                    </p:anim>
                                    <p:anim calcmode="lin" valueType="num">
                                      <p:cBhvr>
                                        <p:cTn id="53" dur="500" fill="hold"/>
                                        <p:tgtEl>
                                          <p:spTgt spid="50"/>
                                        </p:tgtEl>
                                        <p:attrNameLst>
                                          <p:attrName>ppt_h</p:attrName>
                                        </p:attrNameLst>
                                      </p:cBhvr>
                                      <p:tavLst>
                                        <p:tav tm="0">
                                          <p:val>
                                            <p:fltVal val="0"/>
                                          </p:val>
                                        </p:tav>
                                        <p:tav tm="100000">
                                          <p:val>
                                            <p:strVal val="#ppt_h"/>
                                          </p:val>
                                        </p:tav>
                                      </p:tavLst>
                                    </p:anim>
                                    <p:animEffect transition="in" filter="fade">
                                      <p:cBhvr>
                                        <p:cTn id="54" dur="500"/>
                                        <p:tgtEl>
                                          <p:spTgt spid="50"/>
                                        </p:tgtEl>
                                      </p:cBhvr>
                                    </p:animEffect>
                                  </p:childTnLst>
                                </p:cTn>
                              </p:par>
                              <p:par>
                                <p:cTn id="55" presetID="53" presetClass="entr" presetSubtype="16" fill="hold" grpId="0" nodeType="withEffect">
                                  <p:stCondLst>
                                    <p:cond delay="9500"/>
                                  </p:stCondLst>
                                  <p:childTnLst>
                                    <p:set>
                                      <p:cBhvr>
                                        <p:cTn id="56" dur="1" fill="hold">
                                          <p:stCondLst>
                                            <p:cond delay="0"/>
                                          </p:stCondLst>
                                        </p:cTn>
                                        <p:tgtEl>
                                          <p:spTgt spid="19"/>
                                        </p:tgtEl>
                                        <p:attrNameLst>
                                          <p:attrName>style.visibility</p:attrName>
                                        </p:attrNameLst>
                                      </p:cBhvr>
                                      <p:to>
                                        <p:strVal val="visible"/>
                                      </p:to>
                                    </p:set>
                                    <p:anim calcmode="lin" valueType="num">
                                      <p:cBhvr>
                                        <p:cTn id="57" dur="500" fill="hold"/>
                                        <p:tgtEl>
                                          <p:spTgt spid="19"/>
                                        </p:tgtEl>
                                        <p:attrNameLst>
                                          <p:attrName>ppt_w</p:attrName>
                                        </p:attrNameLst>
                                      </p:cBhvr>
                                      <p:tavLst>
                                        <p:tav tm="0">
                                          <p:val>
                                            <p:fltVal val="0"/>
                                          </p:val>
                                        </p:tav>
                                        <p:tav tm="100000">
                                          <p:val>
                                            <p:strVal val="#ppt_w"/>
                                          </p:val>
                                        </p:tav>
                                      </p:tavLst>
                                    </p:anim>
                                    <p:anim calcmode="lin" valueType="num">
                                      <p:cBhvr>
                                        <p:cTn id="58" dur="500" fill="hold"/>
                                        <p:tgtEl>
                                          <p:spTgt spid="19"/>
                                        </p:tgtEl>
                                        <p:attrNameLst>
                                          <p:attrName>ppt_h</p:attrName>
                                        </p:attrNameLst>
                                      </p:cBhvr>
                                      <p:tavLst>
                                        <p:tav tm="0">
                                          <p:val>
                                            <p:fltVal val="0"/>
                                          </p:val>
                                        </p:tav>
                                        <p:tav tm="100000">
                                          <p:val>
                                            <p:strVal val="#ppt_h"/>
                                          </p:val>
                                        </p:tav>
                                      </p:tavLst>
                                    </p:anim>
                                    <p:animEffect transition="in" filter="fade">
                                      <p:cBhvr>
                                        <p:cTn id="59" dur="500"/>
                                        <p:tgtEl>
                                          <p:spTgt spid="19"/>
                                        </p:tgtEl>
                                      </p:cBhvr>
                                    </p:animEffect>
                                  </p:childTnLst>
                                </p:cTn>
                              </p:par>
                              <p:par>
                                <p:cTn id="60" presetID="10" presetClass="entr" presetSubtype="0" fill="hold" nodeType="withEffect">
                                  <p:stCondLst>
                                    <p:cond delay="550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500"/>
                                        <p:tgtEl>
                                          <p:spTgt spid="55"/>
                                        </p:tgtEl>
                                      </p:cBhvr>
                                    </p:animEffect>
                                  </p:childTnLst>
                                </p:cTn>
                              </p:par>
                              <p:par>
                                <p:cTn id="63" presetID="10" presetClass="entr" presetSubtype="0" fill="hold" nodeType="withEffect">
                                  <p:stCondLst>
                                    <p:cond delay="8000"/>
                                  </p:stCondLst>
                                  <p:childTnLst>
                                    <p:set>
                                      <p:cBhvr>
                                        <p:cTn id="64" dur="1" fill="hold">
                                          <p:stCondLst>
                                            <p:cond delay="0"/>
                                          </p:stCondLst>
                                        </p:cTn>
                                        <p:tgtEl>
                                          <p:spTgt spid="79"/>
                                        </p:tgtEl>
                                        <p:attrNameLst>
                                          <p:attrName>style.visibility</p:attrName>
                                        </p:attrNameLst>
                                      </p:cBhvr>
                                      <p:to>
                                        <p:strVal val="visible"/>
                                      </p:to>
                                    </p:set>
                                    <p:animEffect transition="in" filter="fade">
                                      <p:cBhvr>
                                        <p:cTn id="65" dur="500"/>
                                        <p:tgtEl>
                                          <p:spTgt spid="79"/>
                                        </p:tgtEl>
                                      </p:cBhvr>
                                    </p:animEffect>
                                  </p:childTnLst>
                                </p:cTn>
                              </p:par>
                              <p:par>
                                <p:cTn id="66" presetID="10" presetClass="entr" presetSubtype="0" fill="hold" nodeType="withEffect">
                                  <p:stCondLst>
                                    <p:cond delay="10500"/>
                                  </p:stCondLst>
                                  <p:childTnLst>
                                    <p:set>
                                      <p:cBhvr>
                                        <p:cTn id="67" dur="1" fill="hold">
                                          <p:stCondLst>
                                            <p:cond delay="0"/>
                                          </p:stCondLst>
                                        </p:cTn>
                                        <p:tgtEl>
                                          <p:spTgt spid="85"/>
                                        </p:tgtEl>
                                        <p:attrNameLst>
                                          <p:attrName>style.visibility</p:attrName>
                                        </p:attrNameLst>
                                      </p:cBhvr>
                                      <p:to>
                                        <p:strVal val="visible"/>
                                      </p:to>
                                    </p:set>
                                    <p:animEffect transition="in" filter="fade">
                                      <p:cBhvr>
                                        <p:cTn id="68" dur="500"/>
                                        <p:tgtEl>
                                          <p:spTgt spid="85"/>
                                        </p:tgtEl>
                                      </p:cBhvr>
                                    </p:animEffect>
                                  </p:childTnLst>
                                </p:cTn>
                              </p:par>
                              <p:par>
                                <p:cTn id="69" presetID="10" presetClass="entr" presetSubtype="0" fill="hold" grpId="0" nodeType="withEffect">
                                  <p:stCondLst>
                                    <p:cond delay="6000"/>
                                  </p:stCondLst>
                                  <p:iterate type="lt">
                                    <p:tmPct val="10000"/>
                                  </p:iterate>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10" presetClass="entr" presetSubtype="0" fill="hold" grpId="0" nodeType="withEffect">
                                  <p:stCondLst>
                                    <p:cond delay="6500"/>
                                  </p:stCondLst>
                                  <p:iterate type="lt">
                                    <p:tmPct val="10000"/>
                                  </p:iterate>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10" presetClass="entr" presetSubtype="0" fill="hold" grpId="0" nodeType="withEffect">
                                  <p:stCondLst>
                                    <p:cond delay="8500"/>
                                  </p:stCondLst>
                                  <p:iterate type="lt">
                                    <p:tmPct val="10000"/>
                                  </p:iterate>
                                  <p:childTnLst>
                                    <p:set>
                                      <p:cBhvr>
                                        <p:cTn id="76" dur="1" fill="hold">
                                          <p:stCondLst>
                                            <p:cond delay="0"/>
                                          </p:stCondLst>
                                        </p:cTn>
                                        <p:tgtEl>
                                          <p:spTgt spid="78"/>
                                        </p:tgtEl>
                                        <p:attrNameLst>
                                          <p:attrName>style.visibility</p:attrName>
                                        </p:attrNameLst>
                                      </p:cBhvr>
                                      <p:to>
                                        <p:strVal val="visible"/>
                                      </p:to>
                                    </p:set>
                                    <p:animEffect transition="in" filter="fade">
                                      <p:cBhvr>
                                        <p:cTn id="77" dur="500"/>
                                        <p:tgtEl>
                                          <p:spTgt spid="78"/>
                                        </p:tgtEl>
                                      </p:cBhvr>
                                    </p:animEffect>
                                  </p:childTnLst>
                                </p:cTn>
                              </p:par>
                              <p:par>
                                <p:cTn id="78" presetID="10" presetClass="entr" presetSubtype="0" fill="hold" grpId="0" nodeType="withEffect">
                                  <p:stCondLst>
                                    <p:cond delay="9000"/>
                                  </p:stCondLst>
                                  <p:iterate type="lt">
                                    <p:tmPct val="10000"/>
                                  </p:iterate>
                                  <p:childTnLst>
                                    <p:set>
                                      <p:cBhvr>
                                        <p:cTn id="79" dur="1" fill="hold">
                                          <p:stCondLst>
                                            <p:cond delay="0"/>
                                          </p:stCondLst>
                                        </p:cTn>
                                        <p:tgtEl>
                                          <p:spTgt spid="80"/>
                                        </p:tgtEl>
                                        <p:attrNameLst>
                                          <p:attrName>style.visibility</p:attrName>
                                        </p:attrNameLst>
                                      </p:cBhvr>
                                      <p:to>
                                        <p:strVal val="visible"/>
                                      </p:to>
                                    </p:set>
                                    <p:animEffect transition="in" filter="fade">
                                      <p:cBhvr>
                                        <p:cTn id="80" dur="500"/>
                                        <p:tgtEl>
                                          <p:spTgt spid="80"/>
                                        </p:tgtEl>
                                      </p:cBhvr>
                                    </p:animEffect>
                                  </p:childTnLst>
                                </p:cTn>
                              </p:par>
                              <p:par>
                                <p:cTn id="81" presetID="10" presetClass="entr" presetSubtype="0" fill="hold" grpId="0" nodeType="withEffect">
                                  <p:stCondLst>
                                    <p:cond delay="11000"/>
                                  </p:stCondLst>
                                  <p:iterate type="lt">
                                    <p:tmPct val="10000"/>
                                  </p:iterate>
                                  <p:childTnLst>
                                    <p:set>
                                      <p:cBhvr>
                                        <p:cTn id="82" dur="1" fill="hold">
                                          <p:stCondLst>
                                            <p:cond delay="0"/>
                                          </p:stCondLst>
                                        </p:cTn>
                                        <p:tgtEl>
                                          <p:spTgt spid="84"/>
                                        </p:tgtEl>
                                        <p:attrNameLst>
                                          <p:attrName>style.visibility</p:attrName>
                                        </p:attrNameLst>
                                      </p:cBhvr>
                                      <p:to>
                                        <p:strVal val="visible"/>
                                      </p:to>
                                    </p:set>
                                    <p:animEffect transition="in" filter="fade">
                                      <p:cBhvr>
                                        <p:cTn id="83" dur="500"/>
                                        <p:tgtEl>
                                          <p:spTgt spid="84"/>
                                        </p:tgtEl>
                                      </p:cBhvr>
                                    </p:animEffect>
                                  </p:childTnLst>
                                </p:cTn>
                              </p:par>
                              <p:par>
                                <p:cTn id="84" presetID="10" presetClass="entr" presetSubtype="0" fill="hold" grpId="0" nodeType="withEffect">
                                  <p:stCondLst>
                                    <p:cond delay="11500"/>
                                  </p:stCondLst>
                                  <p:iterate type="lt">
                                    <p:tmPct val="10000"/>
                                  </p:iterate>
                                  <p:childTnLst>
                                    <p:set>
                                      <p:cBhvr>
                                        <p:cTn id="85" dur="1" fill="hold">
                                          <p:stCondLst>
                                            <p:cond delay="0"/>
                                          </p:stCondLst>
                                        </p:cTn>
                                        <p:tgtEl>
                                          <p:spTgt spid="86"/>
                                        </p:tgtEl>
                                        <p:attrNameLst>
                                          <p:attrName>style.visibility</p:attrName>
                                        </p:attrNameLst>
                                      </p:cBhvr>
                                      <p:to>
                                        <p:strVal val="visible"/>
                                      </p:to>
                                    </p:set>
                                    <p:animEffect transition="in" filter="fade">
                                      <p:cBhvr>
                                        <p:cTn id="86" dur="500"/>
                                        <p:tgtEl>
                                          <p:spTgt spid="86"/>
                                        </p:tgtEl>
                                      </p:cBhvr>
                                    </p:animEffect>
                                  </p:childTnLst>
                                </p:cTn>
                              </p:par>
                              <p:par>
                                <p:cTn id="87" presetID="10" presetClass="entr" presetSubtype="0" fill="hold" nodeType="withEffect">
                                  <p:stCondLst>
                                    <p:cond delay="2500"/>
                                  </p:stCondLst>
                                  <p:childTnLst>
                                    <p:set>
                                      <p:cBhvr>
                                        <p:cTn id="88" dur="1" fill="hold">
                                          <p:stCondLst>
                                            <p:cond delay="0"/>
                                          </p:stCondLst>
                                        </p:cTn>
                                        <p:tgtEl>
                                          <p:spTgt spid="92"/>
                                        </p:tgtEl>
                                        <p:attrNameLst>
                                          <p:attrName>style.visibility</p:attrName>
                                        </p:attrNameLst>
                                      </p:cBhvr>
                                      <p:to>
                                        <p:strVal val="visible"/>
                                      </p:to>
                                    </p:set>
                                    <p:animEffect transition="in" filter="fade">
                                      <p:cBhvr>
                                        <p:cTn id="89"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15" grpId="0" animBg="1"/>
      <p:bldP spid="16" grpId="0" animBg="1"/>
      <p:bldP spid="17" grpId="0" animBg="1"/>
      <p:bldP spid="18" grpId="0" animBg="1"/>
      <p:bldP spid="19" grpId="0" animBg="1"/>
      <p:bldP spid="48" grpId="0"/>
      <p:bldP spid="49" grpId="0"/>
      <p:bldP spid="50" grpId="0"/>
      <p:bldP spid="54" grpId="0"/>
      <p:bldP spid="56" grpId="0"/>
      <p:bldP spid="78" grpId="0"/>
      <p:bldP spid="80" grpId="0"/>
      <p:bldP spid="84" grpId="0"/>
      <p:bldP spid="86" grpId="0"/>
      <p:bldP spid="90" grpId="0"/>
      <p:bldP spid="91" grpId="0"/>
      <p:bldP spid="9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033272" y="1840992"/>
            <a:ext cx="2225040" cy="4254956"/>
            <a:chOff x="1125159" y="1731264"/>
            <a:chExt cx="2225040" cy="4254956"/>
          </a:xfrm>
        </p:grpSpPr>
        <p:sp>
          <p:nvSpPr>
            <p:cNvPr id="4" name="íśļîḓè"/>
            <p:cNvSpPr/>
            <p:nvPr/>
          </p:nvSpPr>
          <p:spPr>
            <a:xfrm>
              <a:off x="1486350" y="1731264"/>
              <a:ext cx="1502659" cy="1503087"/>
            </a:xfrm>
            <a:prstGeom prst="ellipse">
              <a:avLst/>
            </a:prstGeom>
            <a:blipFill>
              <a:blip r:embed="rId1"/>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6" name="文本框 15"/>
            <p:cNvSpPr txBox="1"/>
            <p:nvPr/>
          </p:nvSpPr>
          <p:spPr>
            <a:xfrm>
              <a:off x="1125159" y="3623650"/>
              <a:ext cx="2225040" cy="369332"/>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b="1"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b="1"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endParaRPr>
            </a:p>
          </p:txBody>
        </p:sp>
        <p:sp>
          <p:nvSpPr>
            <p:cNvPr id="17" name="文本框 16"/>
            <p:cNvSpPr txBox="1"/>
            <p:nvPr/>
          </p:nvSpPr>
          <p:spPr>
            <a:xfrm>
              <a:off x="1125159" y="3992982"/>
              <a:ext cx="2225040" cy="1993238"/>
            </a:xfrm>
            <a:prstGeom prst="rect">
              <a:avLst/>
            </a:prstGeom>
            <a:noFill/>
          </p:spPr>
          <p:txBody>
            <a:bodyPr wrap="square" rtlCol="0">
              <a:spAutoFit/>
            </a:bodyPr>
            <a:lstStyle/>
            <a:p>
              <a:pPr algn="ctr">
                <a:lnSpc>
                  <a:spcPct val="150000"/>
                </a:lnSpc>
              </a:pPr>
              <a:r>
                <a:rPr lang="zh-CN" altLang="en-US" sz="1400" dirty="0">
                  <a:latin typeface="Arial" panose="020B0604020202090204" pitchFamily="34" charset="0"/>
                  <a:ea typeface="思源黑体 CN Regular" panose="020B0500000000000000" pitchFamily="34" charset="-122"/>
                  <a:sym typeface="Arial" panose="020B0604020202090204" pitchFamily="34" charset="0"/>
                </a:rPr>
                <a:t>请在此处添加详细描述文本，尽量与标题文本语言风格相符合请在此处添加详细描述文本，尽量与标题文本语言风格相符合</a:t>
              </a:r>
              <a:endParaRPr lang="zh-CN" altLang="en-US" sz="1400" dirty="0">
                <a:latin typeface="Arial" panose="020B0604020202090204" pitchFamily="34" charset="0"/>
                <a:ea typeface="思源黑体 CN Regular" panose="020B0500000000000000" pitchFamily="34" charset="-122"/>
                <a:sym typeface="Arial" panose="020B0604020202090204" pitchFamily="34" charset="0"/>
              </a:endParaRPr>
            </a:p>
            <a:p>
              <a:pPr algn="ctr">
                <a:lnSpc>
                  <a:spcPct val="150000"/>
                </a:lnSpc>
              </a:pPr>
              <a:endParaRPr lang="zh-CN" altLang="en-US" sz="1400" dirty="0">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20" name="组合 19"/>
          <p:cNvGrpSpPr/>
          <p:nvPr/>
        </p:nvGrpSpPr>
        <p:grpSpPr>
          <a:xfrm>
            <a:off x="3666744" y="1840992"/>
            <a:ext cx="2225040" cy="4254956"/>
            <a:chOff x="1125159" y="1731264"/>
            <a:chExt cx="2225040" cy="4254956"/>
          </a:xfrm>
        </p:grpSpPr>
        <p:sp>
          <p:nvSpPr>
            <p:cNvPr id="21" name="íśļîḓè"/>
            <p:cNvSpPr/>
            <p:nvPr/>
          </p:nvSpPr>
          <p:spPr>
            <a:xfrm>
              <a:off x="1486350" y="1731264"/>
              <a:ext cx="1502659" cy="1503087"/>
            </a:xfrm>
            <a:prstGeom prst="ellipse">
              <a:avLst/>
            </a:prstGeom>
            <a:blipFill>
              <a:blip r:embed="rId2"/>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22" name="文本框 21"/>
            <p:cNvSpPr txBox="1"/>
            <p:nvPr/>
          </p:nvSpPr>
          <p:spPr>
            <a:xfrm>
              <a:off x="1125159" y="3623650"/>
              <a:ext cx="2225040" cy="369332"/>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b="1"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b="1"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endParaRPr>
            </a:p>
          </p:txBody>
        </p:sp>
        <p:sp>
          <p:nvSpPr>
            <p:cNvPr id="23" name="文本框 22"/>
            <p:cNvSpPr txBox="1"/>
            <p:nvPr/>
          </p:nvSpPr>
          <p:spPr>
            <a:xfrm>
              <a:off x="1125159" y="3992982"/>
              <a:ext cx="2225040" cy="1993238"/>
            </a:xfrm>
            <a:prstGeom prst="rect">
              <a:avLst/>
            </a:prstGeom>
            <a:noFill/>
          </p:spPr>
          <p:txBody>
            <a:bodyPr wrap="square" rtlCol="0">
              <a:spAutoFit/>
            </a:bodyPr>
            <a:lstStyle/>
            <a:p>
              <a:pPr algn="ctr">
                <a:lnSpc>
                  <a:spcPct val="150000"/>
                </a:lnSpc>
              </a:pPr>
              <a:r>
                <a:rPr lang="zh-CN" altLang="en-US" sz="1400" dirty="0">
                  <a:latin typeface="Arial" panose="020B0604020202090204" pitchFamily="34" charset="0"/>
                  <a:ea typeface="思源黑体 CN Regular" panose="020B0500000000000000" pitchFamily="34" charset="-122"/>
                  <a:sym typeface="Arial" panose="020B0604020202090204" pitchFamily="34" charset="0"/>
                </a:rPr>
                <a:t>请在此处添加详细描述文本，尽量与标题文本语言风格相符合请在此处添加详细描述文本，尽量与标题文本语言风格相符合</a:t>
              </a:r>
              <a:endParaRPr lang="zh-CN" altLang="en-US" sz="1400" dirty="0">
                <a:latin typeface="Arial" panose="020B0604020202090204" pitchFamily="34" charset="0"/>
                <a:ea typeface="思源黑体 CN Regular" panose="020B0500000000000000" pitchFamily="34" charset="-122"/>
                <a:sym typeface="Arial" panose="020B0604020202090204" pitchFamily="34" charset="0"/>
              </a:endParaRPr>
            </a:p>
            <a:p>
              <a:pPr algn="ctr">
                <a:lnSpc>
                  <a:spcPct val="150000"/>
                </a:lnSpc>
              </a:pPr>
              <a:endParaRPr lang="zh-CN" altLang="en-US" sz="1400" dirty="0">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24" name="组合 23"/>
          <p:cNvGrpSpPr/>
          <p:nvPr/>
        </p:nvGrpSpPr>
        <p:grpSpPr>
          <a:xfrm>
            <a:off x="6300216" y="1840992"/>
            <a:ext cx="2225040" cy="4254956"/>
            <a:chOff x="1125159" y="1731264"/>
            <a:chExt cx="2225040" cy="4254956"/>
          </a:xfrm>
        </p:grpSpPr>
        <p:sp>
          <p:nvSpPr>
            <p:cNvPr id="25" name="íśļîḓè"/>
            <p:cNvSpPr/>
            <p:nvPr/>
          </p:nvSpPr>
          <p:spPr>
            <a:xfrm>
              <a:off x="1486350" y="1731264"/>
              <a:ext cx="1502659" cy="1503087"/>
            </a:xfrm>
            <a:prstGeom prst="ellipse">
              <a:avLst/>
            </a:prstGeom>
            <a:blipFill>
              <a:blip r:embed="rId3"/>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26" name="文本框 25"/>
            <p:cNvSpPr txBox="1"/>
            <p:nvPr/>
          </p:nvSpPr>
          <p:spPr>
            <a:xfrm>
              <a:off x="1125159" y="3623650"/>
              <a:ext cx="2225040" cy="369332"/>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b="1"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b="1"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endParaRPr>
            </a:p>
          </p:txBody>
        </p:sp>
        <p:sp>
          <p:nvSpPr>
            <p:cNvPr id="27" name="文本框 26"/>
            <p:cNvSpPr txBox="1"/>
            <p:nvPr/>
          </p:nvSpPr>
          <p:spPr>
            <a:xfrm>
              <a:off x="1125159" y="3992982"/>
              <a:ext cx="2225040" cy="1993238"/>
            </a:xfrm>
            <a:prstGeom prst="rect">
              <a:avLst/>
            </a:prstGeom>
            <a:noFill/>
          </p:spPr>
          <p:txBody>
            <a:bodyPr wrap="square" rtlCol="0">
              <a:spAutoFit/>
            </a:bodyPr>
            <a:lstStyle/>
            <a:p>
              <a:pPr algn="ctr">
                <a:lnSpc>
                  <a:spcPct val="150000"/>
                </a:lnSpc>
              </a:pPr>
              <a:r>
                <a:rPr lang="zh-CN" altLang="en-US" sz="1400" dirty="0">
                  <a:latin typeface="Arial" panose="020B0604020202090204" pitchFamily="34" charset="0"/>
                  <a:ea typeface="思源黑体 CN Regular" panose="020B0500000000000000" pitchFamily="34" charset="-122"/>
                  <a:sym typeface="Arial" panose="020B0604020202090204" pitchFamily="34" charset="0"/>
                </a:rPr>
                <a:t>请在此处添加详细描述文本，尽量与标题文本语言风格相符合请在此处添加详细描述文本，尽量与标题文本语言风格相符合</a:t>
              </a:r>
              <a:endParaRPr lang="zh-CN" altLang="en-US" sz="1400" dirty="0">
                <a:latin typeface="Arial" panose="020B0604020202090204" pitchFamily="34" charset="0"/>
                <a:ea typeface="思源黑体 CN Regular" panose="020B0500000000000000" pitchFamily="34" charset="-122"/>
                <a:sym typeface="Arial" panose="020B0604020202090204" pitchFamily="34" charset="0"/>
              </a:endParaRPr>
            </a:p>
            <a:p>
              <a:pPr algn="ctr">
                <a:lnSpc>
                  <a:spcPct val="150000"/>
                </a:lnSpc>
              </a:pPr>
              <a:endParaRPr lang="zh-CN" altLang="en-US" sz="1400" dirty="0">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28" name="组合 27"/>
          <p:cNvGrpSpPr/>
          <p:nvPr/>
        </p:nvGrpSpPr>
        <p:grpSpPr>
          <a:xfrm>
            <a:off x="8933688" y="1840992"/>
            <a:ext cx="2225040" cy="4254956"/>
            <a:chOff x="1125159" y="1731264"/>
            <a:chExt cx="2225040" cy="4254956"/>
          </a:xfrm>
        </p:grpSpPr>
        <p:sp>
          <p:nvSpPr>
            <p:cNvPr id="29" name="íśļîḓè"/>
            <p:cNvSpPr/>
            <p:nvPr/>
          </p:nvSpPr>
          <p:spPr>
            <a:xfrm>
              <a:off x="1486350" y="1731264"/>
              <a:ext cx="1502659" cy="1503087"/>
            </a:xfrm>
            <a:prstGeom prst="ellipse">
              <a:avLst/>
            </a:prstGeom>
            <a:blipFill>
              <a:blip r:embed="rId4"/>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30" name="文本框 29"/>
            <p:cNvSpPr txBox="1"/>
            <p:nvPr/>
          </p:nvSpPr>
          <p:spPr>
            <a:xfrm>
              <a:off x="1125159" y="3623650"/>
              <a:ext cx="2225040" cy="369332"/>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b="1"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b="1"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endParaRPr>
            </a:p>
          </p:txBody>
        </p:sp>
        <p:sp>
          <p:nvSpPr>
            <p:cNvPr id="31" name="文本框 30"/>
            <p:cNvSpPr txBox="1"/>
            <p:nvPr/>
          </p:nvSpPr>
          <p:spPr>
            <a:xfrm>
              <a:off x="1125159" y="3992982"/>
              <a:ext cx="2225040" cy="1993238"/>
            </a:xfrm>
            <a:prstGeom prst="rect">
              <a:avLst/>
            </a:prstGeom>
            <a:noFill/>
          </p:spPr>
          <p:txBody>
            <a:bodyPr wrap="square" rtlCol="0">
              <a:spAutoFit/>
            </a:bodyPr>
            <a:lstStyle/>
            <a:p>
              <a:pPr algn="ctr">
                <a:lnSpc>
                  <a:spcPct val="150000"/>
                </a:lnSpc>
              </a:pPr>
              <a:r>
                <a:rPr lang="zh-CN" altLang="en-US" sz="1400" dirty="0">
                  <a:latin typeface="Arial" panose="020B0604020202090204" pitchFamily="34" charset="0"/>
                  <a:ea typeface="思源黑体 CN Regular" panose="020B0500000000000000" pitchFamily="34" charset="-122"/>
                  <a:sym typeface="Arial" panose="020B0604020202090204" pitchFamily="34" charset="0"/>
                </a:rPr>
                <a:t>请在此处添加详细描述文本，尽量与标题文本语言风格相符合请在此处添加详细描述文本，尽量与标题文本语言风格相符合</a:t>
              </a:r>
              <a:endParaRPr lang="zh-CN" altLang="en-US" sz="1400" dirty="0">
                <a:latin typeface="Arial" panose="020B0604020202090204" pitchFamily="34" charset="0"/>
                <a:ea typeface="思源黑体 CN Regular" panose="020B0500000000000000" pitchFamily="34" charset="-122"/>
                <a:sym typeface="Arial" panose="020B0604020202090204" pitchFamily="34" charset="0"/>
              </a:endParaRPr>
            </a:p>
            <a:p>
              <a:pPr algn="ctr">
                <a:lnSpc>
                  <a:spcPct val="150000"/>
                </a:lnSpc>
              </a:pPr>
              <a:endParaRPr lang="zh-CN" altLang="en-US" sz="1400" dirty="0">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2" name="组合 1"/>
          <p:cNvGrpSpPr/>
          <p:nvPr/>
        </p:nvGrpSpPr>
        <p:grpSpPr>
          <a:xfrm>
            <a:off x="530771" y="416625"/>
            <a:ext cx="2727541" cy="690854"/>
            <a:chOff x="530771" y="416625"/>
            <a:chExt cx="2727541" cy="690854"/>
          </a:xfrm>
        </p:grpSpPr>
        <p:pic>
          <p:nvPicPr>
            <p:cNvPr id="18" name="图片 17"/>
            <p:cNvPicPr>
              <a:picLocks noChangeAspect="1"/>
            </p:cNvPicPr>
            <p:nvPr/>
          </p:nvPicPr>
          <p:blipFill rotWithShape="1">
            <a:blip r:embed="rId5">
              <a:extLst>
                <a:ext uri="{28A0092B-C50C-407E-A947-70E740481C1C}">
                  <a14:useLocalDpi xmlns:a14="http://schemas.microsoft.com/office/drawing/2010/main" val="0"/>
                </a:ext>
              </a:extLst>
            </a:blip>
            <a:srcRect r="62661"/>
            <a:stretch>
              <a:fillRect/>
            </a:stretch>
          </p:blipFill>
          <p:spPr>
            <a:xfrm>
              <a:off x="530771" y="416625"/>
              <a:ext cx="773879" cy="690854"/>
            </a:xfrm>
            <a:prstGeom prst="rect">
              <a:avLst/>
            </a:prstGeom>
          </p:spPr>
        </p:pic>
        <p:sp>
          <p:nvSpPr>
            <p:cNvPr id="32" name="文本框 31"/>
            <p:cNvSpPr txBox="1"/>
            <p:nvPr/>
          </p:nvSpPr>
          <p:spPr>
            <a:xfrm>
              <a:off x="1033272" y="577386"/>
              <a:ext cx="2225040" cy="369332"/>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endParaRPr>
            </a:p>
          </p:txBody>
        </p:sp>
      </p:grpSp>
      <p:pic>
        <p:nvPicPr>
          <p:cNvPr id="33" name="图片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27003" y="157810"/>
            <a:ext cx="1043152" cy="944327"/>
          </a:xfrm>
          <a:prstGeom prst="rect">
            <a:avLst/>
          </a:prstGeom>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par>
                                <p:cTn id="8" presetID="22" presetClass="entr" presetSubtype="1"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up)">
                                      <p:cBhvr>
                                        <p:cTn id="10" dur="500"/>
                                        <p:tgtEl>
                                          <p:spTgt spid="20"/>
                                        </p:tgtEl>
                                      </p:cBhvr>
                                    </p:animEffect>
                                  </p:childTnLst>
                                </p:cTn>
                              </p:par>
                              <p:par>
                                <p:cTn id="11" presetID="22" presetClass="entr" presetSubtype="1"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up)">
                                      <p:cBhvr>
                                        <p:cTn id="13" dur="500"/>
                                        <p:tgtEl>
                                          <p:spTgt spid="24"/>
                                        </p:tgtEl>
                                      </p:cBhvr>
                                    </p:animEffect>
                                  </p:childTnLst>
                                </p:cTn>
                              </p:par>
                              <p:par>
                                <p:cTn id="14" presetID="22" presetClass="entr" presetSubtype="1"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up)">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80fb460-63b4-46cb-9e80-0c5ad132e310"/>
          <p:cNvGrpSpPr>
            <a:grpSpLocks noChangeAspect="1"/>
          </p:cNvGrpSpPr>
          <p:nvPr/>
        </p:nvGrpSpPr>
        <p:grpSpPr>
          <a:xfrm>
            <a:off x="941413" y="2084851"/>
            <a:ext cx="10295331" cy="2317677"/>
            <a:chOff x="594360" y="1648541"/>
            <a:chExt cx="7934164" cy="1786131"/>
          </a:xfrm>
          <a:solidFill>
            <a:srgbClr val="044491"/>
          </a:solidFill>
        </p:grpSpPr>
        <p:sp>
          <p:nvSpPr>
            <p:cNvPr id="9" name="矩形 8"/>
            <p:cNvSpPr/>
            <p:nvPr/>
          </p:nvSpPr>
          <p:spPr>
            <a:xfrm>
              <a:off x="594360" y="3077483"/>
              <a:ext cx="1993391" cy="357189"/>
            </a:xfrm>
            <a:prstGeom prst="rect">
              <a:avLst/>
            </a:prstGeom>
            <a:solidFill>
              <a:schemeClr val="bg1">
                <a:lumMod val="50000"/>
              </a:schemeClr>
            </a:solidFill>
            <a:ln>
              <a:noFill/>
            </a:ln>
          </p:spPr>
          <p:txBody>
            <a:bodyPr anchor="ctr"/>
            <a:lstStyle/>
            <a:p>
              <a:pPr algn="ctr"/>
              <a:endParaRPr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10" name="矩形 9"/>
            <p:cNvSpPr/>
            <p:nvPr/>
          </p:nvSpPr>
          <p:spPr>
            <a:xfrm>
              <a:off x="594360" y="3077483"/>
              <a:ext cx="362852" cy="357189"/>
            </a:xfrm>
            <a:prstGeom prst="rect">
              <a:avLst/>
            </a:prstGeom>
            <a:solidFill>
              <a:srgbClr val="003970"/>
            </a:solidFill>
            <a:ln>
              <a:noFill/>
            </a:ln>
          </p:spPr>
          <p:txBody>
            <a:bodyPr lIns="91425" tIns="45700" rIns="91425" bIns="45700" anchor="ctr" anchorCtr="0">
              <a:normAutofit/>
              <a:scene3d>
                <a:camera prst="orthographicFront"/>
                <a:lightRig rig="threePt" dir="t"/>
              </a:scene3d>
              <a:sp3d contourW="12700"/>
            </a:bodyPr>
            <a:lstStyle/>
            <a:p>
              <a:pPr algn="ctr"/>
              <a:r>
                <a:rPr lang="en-US" altLang="zh-CN" dirty="0">
                  <a:solidFill>
                    <a:schemeClr val="lt1"/>
                  </a:solidFill>
                  <a:latin typeface="Arial" panose="020B0604020202090204" pitchFamily="34" charset="0"/>
                  <a:ea typeface="思源黑体 CN Regular" panose="020B0500000000000000" pitchFamily="34" charset="-122"/>
                  <a:cs typeface="+mn-ea"/>
                  <a:sym typeface="Arial" panose="020B0604020202090204" pitchFamily="34" charset="0"/>
                </a:rPr>
                <a:t>1</a:t>
              </a:r>
              <a:endParaRPr lang="en-US" altLang="zh-CN" dirty="0">
                <a:solidFill>
                  <a:schemeClr val="lt1"/>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11" name="矩形 10"/>
            <p:cNvSpPr/>
            <p:nvPr/>
          </p:nvSpPr>
          <p:spPr>
            <a:xfrm>
              <a:off x="2578933" y="2719382"/>
              <a:ext cx="1993391" cy="357189"/>
            </a:xfrm>
            <a:prstGeom prst="rect">
              <a:avLst/>
            </a:prstGeom>
            <a:solidFill>
              <a:schemeClr val="bg1">
                <a:lumMod val="50000"/>
              </a:schemeClr>
            </a:solidFill>
            <a:ln>
              <a:noFill/>
            </a:ln>
          </p:spPr>
          <p:txBody>
            <a:bodyPr anchor="ctr"/>
            <a:lstStyle/>
            <a:p>
              <a:pPr algn="ctr"/>
              <a:endParaRPr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12" name="矩形 11"/>
            <p:cNvSpPr/>
            <p:nvPr/>
          </p:nvSpPr>
          <p:spPr>
            <a:xfrm>
              <a:off x="2578933" y="2719382"/>
              <a:ext cx="362852" cy="357189"/>
            </a:xfrm>
            <a:prstGeom prst="rect">
              <a:avLst/>
            </a:prstGeom>
            <a:solidFill>
              <a:srgbClr val="003970"/>
            </a:solidFill>
            <a:ln>
              <a:noFill/>
            </a:ln>
          </p:spPr>
          <p:txBody>
            <a:bodyPr lIns="91425" tIns="45700" rIns="91425" bIns="45700" anchor="ctr" anchorCtr="0">
              <a:normAutofit/>
              <a:scene3d>
                <a:camera prst="orthographicFront"/>
                <a:lightRig rig="threePt" dir="t"/>
              </a:scene3d>
              <a:sp3d contourW="12700"/>
            </a:bodyPr>
            <a:lstStyle/>
            <a:p>
              <a:pPr algn="ctr"/>
              <a:r>
                <a:rPr lang="en-US" altLang="zh-CN" dirty="0">
                  <a:solidFill>
                    <a:schemeClr val="lt1"/>
                  </a:solidFill>
                  <a:latin typeface="Arial" panose="020B0604020202090204" pitchFamily="34" charset="0"/>
                  <a:ea typeface="思源黑体 CN Regular" panose="020B0500000000000000" pitchFamily="34" charset="-122"/>
                  <a:cs typeface="+mn-ea"/>
                  <a:sym typeface="Arial" panose="020B0604020202090204" pitchFamily="34" charset="0"/>
                </a:rPr>
                <a:t>2</a:t>
              </a:r>
              <a:endParaRPr lang="en-US" altLang="zh-CN" dirty="0">
                <a:solidFill>
                  <a:schemeClr val="lt1"/>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13" name="矩形 12"/>
            <p:cNvSpPr/>
            <p:nvPr/>
          </p:nvSpPr>
          <p:spPr>
            <a:xfrm>
              <a:off x="4563394" y="2362971"/>
              <a:ext cx="1993391" cy="357189"/>
            </a:xfrm>
            <a:prstGeom prst="rect">
              <a:avLst/>
            </a:prstGeom>
            <a:solidFill>
              <a:schemeClr val="bg1">
                <a:lumMod val="50000"/>
              </a:schemeClr>
            </a:solidFill>
            <a:ln>
              <a:noFill/>
            </a:ln>
          </p:spPr>
          <p:txBody>
            <a:bodyPr anchor="ctr"/>
            <a:lstStyle/>
            <a:p>
              <a:pPr algn="ctr"/>
              <a:endParaRPr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14" name="矩形 13"/>
            <p:cNvSpPr/>
            <p:nvPr/>
          </p:nvSpPr>
          <p:spPr>
            <a:xfrm>
              <a:off x="4563394" y="2362971"/>
              <a:ext cx="362852" cy="357189"/>
            </a:xfrm>
            <a:prstGeom prst="rect">
              <a:avLst/>
            </a:prstGeom>
            <a:solidFill>
              <a:srgbClr val="003970"/>
            </a:solidFill>
            <a:ln>
              <a:noFill/>
            </a:ln>
          </p:spPr>
          <p:txBody>
            <a:bodyPr lIns="91425" tIns="45700" rIns="91425" bIns="45700" anchor="ctr" anchorCtr="0">
              <a:normAutofit/>
              <a:scene3d>
                <a:camera prst="orthographicFront"/>
                <a:lightRig rig="threePt" dir="t"/>
              </a:scene3d>
              <a:sp3d contourW="12700"/>
            </a:bodyPr>
            <a:lstStyle/>
            <a:p>
              <a:pPr algn="ctr"/>
              <a:r>
                <a:rPr lang="en-US" altLang="zh-CN" dirty="0">
                  <a:solidFill>
                    <a:schemeClr val="lt1"/>
                  </a:solidFill>
                  <a:latin typeface="Arial" panose="020B0604020202090204" pitchFamily="34" charset="0"/>
                  <a:ea typeface="思源黑体 CN Regular" panose="020B0500000000000000" pitchFamily="34" charset="-122"/>
                  <a:cs typeface="+mn-ea"/>
                  <a:sym typeface="Arial" panose="020B0604020202090204" pitchFamily="34" charset="0"/>
                </a:rPr>
                <a:t>3</a:t>
              </a:r>
              <a:endParaRPr lang="en-US" altLang="zh-CN" dirty="0">
                <a:solidFill>
                  <a:schemeClr val="lt1"/>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0" name="矩形 19"/>
            <p:cNvSpPr/>
            <p:nvPr/>
          </p:nvSpPr>
          <p:spPr>
            <a:xfrm>
              <a:off x="6535133" y="2004821"/>
              <a:ext cx="1993391" cy="357189"/>
            </a:xfrm>
            <a:prstGeom prst="rect">
              <a:avLst/>
            </a:prstGeom>
            <a:solidFill>
              <a:schemeClr val="bg1">
                <a:lumMod val="50000"/>
              </a:schemeClr>
            </a:solidFill>
            <a:ln>
              <a:noFill/>
            </a:ln>
          </p:spPr>
          <p:txBody>
            <a:bodyPr anchor="ctr"/>
            <a:lstStyle/>
            <a:p>
              <a:pPr algn="ctr"/>
              <a:endParaRPr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1" name="矩形 20"/>
            <p:cNvSpPr/>
            <p:nvPr/>
          </p:nvSpPr>
          <p:spPr>
            <a:xfrm>
              <a:off x="6535133" y="2004821"/>
              <a:ext cx="362852" cy="357189"/>
            </a:xfrm>
            <a:prstGeom prst="rect">
              <a:avLst/>
            </a:prstGeom>
            <a:solidFill>
              <a:srgbClr val="003970"/>
            </a:solidFill>
            <a:ln>
              <a:noFill/>
            </a:ln>
          </p:spPr>
          <p:txBody>
            <a:bodyPr lIns="91425" tIns="45700" rIns="91425" bIns="45700" anchor="ctr" anchorCtr="0">
              <a:normAutofit/>
              <a:scene3d>
                <a:camera prst="orthographicFront"/>
                <a:lightRig rig="threePt" dir="t"/>
              </a:scene3d>
              <a:sp3d contourW="12700"/>
            </a:bodyPr>
            <a:lstStyle/>
            <a:p>
              <a:pPr algn="ctr"/>
              <a:r>
                <a:rPr lang="en-US" altLang="zh-CN" dirty="0">
                  <a:solidFill>
                    <a:schemeClr val="lt1"/>
                  </a:solidFill>
                  <a:latin typeface="Arial" panose="020B0604020202090204" pitchFamily="34" charset="0"/>
                  <a:ea typeface="思源黑体 CN Regular" panose="020B0500000000000000" pitchFamily="34" charset="-122"/>
                  <a:cs typeface="+mn-ea"/>
                  <a:sym typeface="Arial" panose="020B0604020202090204" pitchFamily="34" charset="0"/>
                </a:rPr>
                <a:t>4</a:t>
              </a:r>
              <a:endParaRPr lang="en-US" altLang="zh-CN" dirty="0">
                <a:solidFill>
                  <a:schemeClr val="lt1"/>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2" name="弧形 21"/>
            <p:cNvSpPr/>
            <p:nvPr/>
          </p:nvSpPr>
          <p:spPr>
            <a:xfrm>
              <a:off x="3989064" y="2030417"/>
              <a:ext cx="777881" cy="777881"/>
            </a:xfrm>
            <a:prstGeom prst="arc">
              <a:avLst>
                <a:gd name="adj1" fmla="val 8747624"/>
                <a:gd name="adj2" fmla="val 20533184"/>
              </a:avLst>
            </a:prstGeom>
            <a:noFill/>
            <a:ln w="9525" cap="flat" cmpd="sng">
              <a:solidFill>
                <a:srgbClr val="003970"/>
              </a:solidFill>
              <a:prstDash val="dash"/>
              <a:round/>
              <a:headEnd type="none" w="med" len="med"/>
              <a:tailEnd type="triangle" w="lg" len="lg"/>
            </a:ln>
          </p:spPr>
          <p:txBody>
            <a:bodyPr anchor="ctr"/>
            <a:lstStyle/>
            <a:p>
              <a:pPr algn="ctr"/>
              <a:endParaRPr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3" name="弧形 22"/>
            <p:cNvSpPr/>
            <p:nvPr/>
          </p:nvSpPr>
          <p:spPr>
            <a:xfrm>
              <a:off x="5967410" y="1682758"/>
              <a:ext cx="777881" cy="777881"/>
            </a:xfrm>
            <a:prstGeom prst="arc">
              <a:avLst>
                <a:gd name="adj1" fmla="val 8747624"/>
                <a:gd name="adj2" fmla="val 20533184"/>
              </a:avLst>
            </a:prstGeom>
            <a:noFill/>
            <a:ln w="9525" cap="flat" cmpd="sng">
              <a:solidFill>
                <a:srgbClr val="003970"/>
              </a:solidFill>
              <a:prstDash val="dash"/>
              <a:round/>
              <a:headEnd type="none" w="med" len="med"/>
              <a:tailEnd type="triangle" w="lg" len="lg"/>
            </a:ln>
          </p:spPr>
          <p:txBody>
            <a:bodyPr anchor="ctr"/>
            <a:lstStyle/>
            <a:p>
              <a:pPr algn="ctr"/>
              <a:endParaRPr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4" name="任意多边形: 形状 22"/>
            <p:cNvSpPr/>
            <p:nvPr/>
          </p:nvSpPr>
          <p:spPr>
            <a:xfrm>
              <a:off x="2129769" y="1648541"/>
              <a:ext cx="691271" cy="1319604"/>
            </a:xfrm>
            <a:custGeom>
              <a:avLst/>
              <a:gdLst/>
              <a:ahLst/>
              <a:cxnLst/>
              <a:rect l="0" t="0" r="0" b="0"/>
              <a:pathLst>
                <a:path w="120000" h="120000" extrusionOk="0">
                  <a:moveTo>
                    <a:pt x="57895" y="0"/>
                  </a:moveTo>
                  <a:cubicBezTo>
                    <a:pt x="48270" y="0"/>
                    <a:pt x="40468" y="4083"/>
                    <a:pt x="40468" y="9127"/>
                  </a:cubicBezTo>
                  <a:cubicBezTo>
                    <a:pt x="40468" y="14172"/>
                    <a:pt x="48270" y="18255"/>
                    <a:pt x="57895" y="18255"/>
                  </a:cubicBezTo>
                  <a:cubicBezTo>
                    <a:pt x="67520" y="18255"/>
                    <a:pt x="75317" y="14172"/>
                    <a:pt x="75317" y="9127"/>
                  </a:cubicBezTo>
                  <a:cubicBezTo>
                    <a:pt x="75317" y="4083"/>
                    <a:pt x="67520" y="0"/>
                    <a:pt x="57895" y="0"/>
                  </a:cubicBezTo>
                  <a:close/>
                  <a:moveTo>
                    <a:pt x="54674" y="21872"/>
                  </a:moveTo>
                  <a:cubicBezTo>
                    <a:pt x="48631" y="21827"/>
                    <a:pt x="46939" y="22483"/>
                    <a:pt x="46939" y="22483"/>
                  </a:cubicBezTo>
                  <a:lnTo>
                    <a:pt x="11187" y="34944"/>
                  </a:lnTo>
                  <a:cubicBezTo>
                    <a:pt x="10205" y="35166"/>
                    <a:pt x="9325" y="35477"/>
                    <a:pt x="8558" y="35861"/>
                  </a:cubicBezTo>
                  <a:cubicBezTo>
                    <a:pt x="7249" y="36527"/>
                    <a:pt x="6307" y="37411"/>
                    <a:pt x="6008" y="38427"/>
                  </a:cubicBezTo>
                  <a:lnTo>
                    <a:pt x="107" y="58561"/>
                  </a:lnTo>
                  <a:cubicBezTo>
                    <a:pt x="-626" y="61044"/>
                    <a:pt x="2606" y="63361"/>
                    <a:pt x="7351" y="63744"/>
                  </a:cubicBezTo>
                  <a:cubicBezTo>
                    <a:pt x="12090" y="64127"/>
                    <a:pt x="16541" y="62438"/>
                    <a:pt x="17275" y="59950"/>
                  </a:cubicBezTo>
                  <a:lnTo>
                    <a:pt x="21472" y="41494"/>
                  </a:lnTo>
                  <a:lnTo>
                    <a:pt x="42301" y="34038"/>
                  </a:lnTo>
                  <a:lnTo>
                    <a:pt x="42301" y="59588"/>
                  </a:lnTo>
                  <a:cubicBezTo>
                    <a:pt x="42301" y="59588"/>
                    <a:pt x="42172" y="60272"/>
                    <a:pt x="43046" y="60777"/>
                  </a:cubicBezTo>
                  <a:cubicBezTo>
                    <a:pt x="43813" y="61216"/>
                    <a:pt x="45957" y="61638"/>
                    <a:pt x="45963" y="61638"/>
                  </a:cubicBezTo>
                  <a:lnTo>
                    <a:pt x="43227" y="115450"/>
                  </a:lnTo>
                  <a:cubicBezTo>
                    <a:pt x="43227" y="117961"/>
                    <a:pt x="47114" y="120000"/>
                    <a:pt x="51915" y="120000"/>
                  </a:cubicBezTo>
                  <a:cubicBezTo>
                    <a:pt x="56716" y="120000"/>
                    <a:pt x="60603" y="117961"/>
                    <a:pt x="60603" y="115450"/>
                  </a:cubicBezTo>
                  <a:lnTo>
                    <a:pt x="63153" y="65272"/>
                  </a:lnTo>
                  <a:lnTo>
                    <a:pt x="98775" y="72738"/>
                  </a:lnTo>
                  <a:lnTo>
                    <a:pt x="97720" y="90444"/>
                  </a:lnTo>
                  <a:cubicBezTo>
                    <a:pt x="97720" y="92955"/>
                    <a:pt x="101607" y="94994"/>
                    <a:pt x="106403" y="94994"/>
                  </a:cubicBezTo>
                  <a:cubicBezTo>
                    <a:pt x="111204" y="94994"/>
                    <a:pt x="115091" y="92955"/>
                    <a:pt x="115091" y="90444"/>
                  </a:cubicBezTo>
                  <a:lnTo>
                    <a:pt x="115734" y="69961"/>
                  </a:lnTo>
                  <a:cubicBezTo>
                    <a:pt x="115734" y="68005"/>
                    <a:pt x="113387" y="66338"/>
                    <a:pt x="110093" y="65688"/>
                  </a:cubicBezTo>
                  <a:lnTo>
                    <a:pt x="77641" y="57816"/>
                  </a:lnTo>
                  <a:lnTo>
                    <a:pt x="76992" y="44138"/>
                  </a:lnTo>
                  <a:lnTo>
                    <a:pt x="107125" y="52783"/>
                  </a:lnTo>
                  <a:cubicBezTo>
                    <a:pt x="111334" y="53988"/>
                    <a:pt x="116631" y="53177"/>
                    <a:pt x="118933" y="50972"/>
                  </a:cubicBezTo>
                  <a:cubicBezTo>
                    <a:pt x="121235" y="48766"/>
                    <a:pt x="119689" y="46011"/>
                    <a:pt x="115480" y="44800"/>
                  </a:cubicBezTo>
                  <a:lnTo>
                    <a:pt x="79909" y="34605"/>
                  </a:lnTo>
                  <a:cubicBezTo>
                    <a:pt x="78820" y="34294"/>
                    <a:pt x="77523" y="34111"/>
                    <a:pt x="76631" y="33894"/>
                  </a:cubicBezTo>
                  <a:lnTo>
                    <a:pt x="76118" y="25872"/>
                  </a:lnTo>
                  <a:cubicBezTo>
                    <a:pt x="76118" y="25872"/>
                    <a:pt x="76016" y="23194"/>
                    <a:pt x="62279" y="22211"/>
                  </a:cubicBezTo>
                  <a:cubicBezTo>
                    <a:pt x="59193" y="21988"/>
                    <a:pt x="56688" y="21888"/>
                    <a:pt x="54674" y="21872"/>
                  </a:cubicBezTo>
                  <a:close/>
                </a:path>
              </a:pathLst>
            </a:custGeom>
            <a:solidFill>
              <a:srgbClr val="003970"/>
            </a:solidFill>
            <a:ln>
              <a:noFill/>
            </a:ln>
          </p:spPr>
          <p:txBody>
            <a:bodyPr anchor="ctr"/>
            <a:lstStyle/>
            <a:p>
              <a:pPr algn="ctr"/>
              <a:endParaRPr dirty="0">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grpSp>
        <p:nvGrpSpPr>
          <p:cNvPr id="25" name="组合 24"/>
          <p:cNvGrpSpPr/>
          <p:nvPr/>
        </p:nvGrpSpPr>
        <p:grpSpPr>
          <a:xfrm>
            <a:off x="1437178" y="3939745"/>
            <a:ext cx="2241975" cy="1649332"/>
            <a:chOff x="874713" y="3325188"/>
            <a:chExt cx="2241974" cy="1649330"/>
          </a:xfrm>
        </p:grpSpPr>
        <p:sp>
          <p:nvSpPr>
            <p:cNvPr id="26" name="矩形 25"/>
            <p:cNvSpPr/>
            <p:nvPr/>
          </p:nvSpPr>
          <p:spPr>
            <a:xfrm>
              <a:off x="874713" y="3870562"/>
              <a:ext cx="2131523" cy="110395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此处添加详细文本描述，建议与标题相关并符合整体语言风格，语言描述尽量简洁生动。</a:t>
              </a:r>
              <a:endParaRPr lang="zh-CN" altLang="en-US" sz="14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7" name="矩形 26"/>
            <p:cNvSpPr/>
            <p:nvPr/>
          </p:nvSpPr>
          <p:spPr>
            <a:xfrm>
              <a:off x="874713" y="3325188"/>
              <a:ext cx="2241974" cy="40062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rPr>
                <a:t>添加标题内容</a:t>
              </a:r>
              <a:endParaRPr lang="zh-CN" altLang="en-US" b="1"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grpSp>
        <p:nvGrpSpPr>
          <p:cNvPr id="28" name="组合 27"/>
          <p:cNvGrpSpPr/>
          <p:nvPr/>
        </p:nvGrpSpPr>
        <p:grpSpPr>
          <a:xfrm>
            <a:off x="4024865" y="3444737"/>
            <a:ext cx="2241975" cy="1664285"/>
            <a:chOff x="874713" y="3325188"/>
            <a:chExt cx="2241974" cy="1664283"/>
          </a:xfrm>
        </p:grpSpPr>
        <p:sp>
          <p:nvSpPr>
            <p:cNvPr id="29" name="矩形 28"/>
            <p:cNvSpPr/>
            <p:nvPr/>
          </p:nvSpPr>
          <p:spPr>
            <a:xfrm>
              <a:off x="874713" y="3885515"/>
              <a:ext cx="2131523" cy="110395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此处添加详细文本描述，建议与标题相关并符合整体语言风格，语言描述尽量简洁生动。</a:t>
              </a:r>
              <a:endParaRPr lang="zh-CN" altLang="en-US" sz="14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30" name="矩形 29"/>
            <p:cNvSpPr/>
            <p:nvPr/>
          </p:nvSpPr>
          <p:spPr>
            <a:xfrm>
              <a:off x="874713" y="3325188"/>
              <a:ext cx="2241974" cy="40062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rPr>
                <a:t>添加标题内容</a:t>
              </a:r>
              <a:endParaRPr lang="zh-CN" altLang="en-US" b="1"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grpSp>
        <p:nvGrpSpPr>
          <p:cNvPr id="31" name="组合 30"/>
          <p:cNvGrpSpPr/>
          <p:nvPr/>
        </p:nvGrpSpPr>
        <p:grpSpPr>
          <a:xfrm>
            <a:off x="6585274" y="3016574"/>
            <a:ext cx="2241975" cy="1612396"/>
            <a:chOff x="874713" y="3325188"/>
            <a:chExt cx="2241974" cy="1612395"/>
          </a:xfrm>
        </p:grpSpPr>
        <p:sp>
          <p:nvSpPr>
            <p:cNvPr id="32" name="矩形 31"/>
            <p:cNvSpPr/>
            <p:nvPr/>
          </p:nvSpPr>
          <p:spPr>
            <a:xfrm>
              <a:off x="874713" y="3833626"/>
              <a:ext cx="2131523" cy="110395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此处添加详细文本描述，建议与标题相关并符合整体语言风格，语言描述尽量简洁生动。</a:t>
              </a:r>
              <a:endParaRPr lang="zh-CN" altLang="en-US" sz="14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33" name="矩形 32"/>
            <p:cNvSpPr/>
            <p:nvPr/>
          </p:nvSpPr>
          <p:spPr>
            <a:xfrm>
              <a:off x="874713" y="3325188"/>
              <a:ext cx="2241974" cy="40062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rPr>
                <a:t>添加标题内容</a:t>
              </a:r>
              <a:endParaRPr lang="zh-CN" altLang="en-US" b="1"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grpSp>
        <p:nvGrpSpPr>
          <p:cNvPr id="34" name="组合 33"/>
          <p:cNvGrpSpPr/>
          <p:nvPr/>
        </p:nvGrpSpPr>
        <p:grpSpPr>
          <a:xfrm>
            <a:off x="9156214" y="2537003"/>
            <a:ext cx="2241975" cy="1627232"/>
            <a:chOff x="874713" y="3325188"/>
            <a:chExt cx="2241974" cy="1627230"/>
          </a:xfrm>
        </p:grpSpPr>
        <p:sp>
          <p:nvSpPr>
            <p:cNvPr id="35" name="矩形 34"/>
            <p:cNvSpPr/>
            <p:nvPr/>
          </p:nvSpPr>
          <p:spPr>
            <a:xfrm>
              <a:off x="874713" y="3848462"/>
              <a:ext cx="2131523" cy="110395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此处添加详细文本描述，建议与标题相关并符合整体语言风格，语言描述尽量简洁生动。</a:t>
              </a:r>
              <a:endParaRPr lang="zh-CN" altLang="en-US" sz="14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36" name="矩形 35"/>
            <p:cNvSpPr/>
            <p:nvPr/>
          </p:nvSpPr>
          <p:spPr>
            <a:xfrm>
              <a:off x="874713" y="3325188"/>
              <a:ext cx="2241974" cy="40062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rPr>
                <a:t>添加标题内容</a:t>
              </a:r>
              <a:endParaRPr lang="zh-CN" altLang="en-US" b="1"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grpSp>
        <p:nvGrpSpPr>
          <p:cNvPr id="37" name="组合 36"/>
          <p:cNvGrpSpPr/>
          <p:nvPr/>
        </p:nvGrpSpPr>
        <p:grpSpPr>
          <a:xfrm>
            <a:off x="530771" y="416625"/>
            <a:ext cx="2727541" cy="690854"/>
            <a:chOff x="530771" y="416625"/>
            <a:chExt cx="2727541" cy="690854"/>
          </a:xfrm>
        </p:grpSpPr>
        <p:pic>
          <p:nvPicPr>
            <p:cNvPr id="38" name="图片 37"/>
            <p:cNvPicPr>
              <a:picLocks noChangeAspect="1"/>
            </p:cNvPicPr>
            <p:nvPr/>
          </p:nvPicPr>
          <p:blipFill rotWithShape="1">
            <a:blip r:embed="rId1">
              <a:extLst>
                <a:ext uri="{28A0092B-C50C-407E-A947-70E740481C1C}">
                  <a14:useLocalDpi xmlns:a14="http://schemas.microsoft.com/office/drawing/2010/main" val="0"/>
                </a:ext>
              </a:extLst>
            </a:blip>
            <a:srcRect r="62661"/>
            <a:stretch>
              <a:fillRect/>
            </a:stretch>
          </p:blipFill>
          <p:spPr>
            <a:xfrm>
              <a:off x="530771" y="416625"/>
              <a:ext cx="773879" cy="690854"/>
            </a:xfrm>
            <a:prstGeom prst="rect">
              <a:avLst/>
            </a:prstGeom>
          </p:spPr>
        </p:pic>
        <p:sp>
          <p:nvSpPr>
            <p:cNvPr id="39" name="文本框 38"/>
            <p:cNvSpPr txBox="1"/>
            <p:nvPr/>
          </p:nvSpPr>
          <p:spPr>
            <a:xfrm>
              <a:off x="1033272" y="577386"/>
              <a:ext cx="2225040" cy="369332"/>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endParaRPr>
            </a:p>
          </p:txBody>
        </p:sp>
      </p:grpSp>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7003" y="157810"/>
            <a:ext cx="1043152" cy="944327"/>
          </a:xfrm>
          <a:prstGeom prst="rect">
            <a:avLst/>
          </a:prstGeom>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9403" y="310210"/>
            <a:ext cx="1043152" cy="944327"/>
          </a:xfrm>
          <a:prstGeom prst="rect">
            <a:avLst/>
          </a:prstGeom>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25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1000" fill="hold"/>
                                        <p:tgtEl>
                                          <p:spTgt spid="28"/>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50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75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1000"/>
                                        <p:tgtEl>
                                          <p:spTgt spid="34"/>
                                        </p:tgtEl>
                                      </p:cBhvr>
                                    </p:animEffect>
                                    <p:anim calcmode="lin" valueType="num">
                                      <p:cBhvr>
                                        <p:cTn id="27" dur="1000" fill="hold"/>
                                        <p:tgtEl>
                                          <p:spTgt spid="34"/>
                                        </p:tgtEl>
                                        <p:attrNameLst>
                                          <p:attrName>ppt_x</p:attrName>
                                        </p:attrNameLst>
                                      </p:cBhvr>
                                      <p:tavLst>
                                        <p:tav tm="0">
                                          <p:val>
                                            <p:strVal val="#ppt_x"/>
                                          </p:val>
                                        </p:tav>
                                        <p:tav tm="100000">
                                          <p:val>
                                            <p:strVal val="#ppt_x"/>
                                          </p:val>
                                        </p:tav>
                                      </p:tavLst>
                                    </p:anim>
                                    <p:anim calcmode="lin" valueType="num">
                                      <p:cBhvr>
                                        <p:cTn id="28"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1396259" y="1341553"/>
            <a:ext cx="1166512" cy="4735687"/>
            <a:chOff x="4129088" y="2282825"/>
            <a:chExt cx="531813" cy="2159000"/>
          </a:xfrm>
        </p:grpSpPr>
        <p:sp>
          <p:nvSpPr>
            <p:cNvPr id="2057" name="Freeform 9"/>
            <p:cNvSpPr>
              <a:spLocks noEditPoints="1"/>
            </p:cNvSpPr>
            <p:nvPr/>
          </p:nvSpPr>
          <p:spPr bwMode="auto">
            <a:xfrm>
              <a:off x="4129088" y="2282825"/>
              <a:ext cx="531813" cy="2159000"/>
            </a:xfrm>
            <a:custGeom>
              <a:avLst/>
              <a:gdLst/>
              <a:ahLst/>
              <a:cxnLst>
                <a:cxn ang="0">
                  <a:pos x="107" y="1"/>
                </a:cxn>
                <a:cxn ang="0">
                  <a:pos x="147" y="36"/>
                </a:cxn>
                <a:cxn ang="0">
                  <a:pos x="154" y="62"/>
                </a:cxn>
                <a:cxn ang="0">
                  <a:pos x="160" y="98"/>
                </a:cxn>
                <a:cxn ang="0">
                  <a:pos x="171" y="133"/>
                </a:cxn>
                <a:cxn ang="0">
                  <a:pos x="178" y="151"/>
                </a:cxn>
                <a:cxn ang="0">
                  <a:pos x="210" y="170"/>
                </a:cxn>
                <a:cxn ang="0">
                  <a:pos x="221" y="238"/>
                </a:cxn>
                <a:cxn ang="0">
                  <a:pos x="214" y="296"/>
                </a:cxn>
                <a:cxn ang="0">
                  <a:pos x="191" y="313"/>
                </a:cxn>
                <a:cxn ang="0">
                  <a:pos x="198" y="371"/>
                </a:cxn>
                <a:cxn ang="0">
                  <a:pos x="206" y="414"/>
                </a:cxn>
                <a:cxn ang="0">
                  <a:pos x="194" y="416"/>
                </a:cxn>
                <a:cxn ang="0">
                  <a:pos x="189" y="474"/>
                </a:cxn>
                <a:cxn ang="0">
                  <a:pos x="172" y="570"/>
                </a:cxn>
                <a:cxn ang="0">
                  <a:pos x="165" y="582"/>
                </a:cxn>
                <a:cxn ang="0">
                  <a:pos x="157" y="582"/>
                </a:cxn>
                <a:cxn ang="0">
                  <a:pos x="155" y="611"/>
                </a:cxn>
                <a:cxn ang="0">
                  <a:pos x="149" y="670"/>
                </a:cxn>
                <a:cxn ang="0">
                  <a:pos x="123" y="764"/>
                </a:cxn>
                <a:cxn ang="0">
                  <a:pos x="141" y="817"/>
                </a:cxn>
                <a:cxn ang="0">
                  <a:pos x="156" y="852"/>
                </a:cxn>
                <a:cxn ang="0">
                  <a:pos x="133" y="854"/>
                </a:cxn>
                <a:cxn ang="0">
                  <a:pos x="122" y="846"/>
                </a:cxn>
                <a:cxn ang="0">
                  <a:pos x="125" y="864"/>
                </a:cxn>
                <a:cxn ang="0">
                  <a:pos x="112" y="905"/>
                </a:cxn>
                <a:cxn ang="0">
                  <a:pos x="107" y="905"/>
                </a:cxn>
                <a:cxn ang="0">
                  <a:pos x="107" y="636"/>
                </a:cxn>
                <a:cxn ang="0">
                  <a:pos x="109" y="621"/>
                </a:cxn>
                <a:cxn ang="0">
                  <a:pos x="109" y="580"/>
                </a:cxn>
                <a:cxn ang="0">
                  <a:pos x="107" y="596"/>
                </a:cxn>
                <a:cxn ang="0">
                  <a:pos x="107" y="1"/>
                </a:cxn>
                <a:cxn ang="0">
                  <a:pos x="106" y="1"/>
                </a:cxn>
                <a:cxn ang="0">
                  <a:pos x="107" y="1"/>
                </a:cxn>
                <a:cxn ang="0">
                  <a:pos x="107" y="596"/>
                </a:cxn>
                <a:cxn ang="0">
                  <a:pos x="104" y="611"/>
                </a:cxn>
                <a:cxn ang="0">
                  <a:pos x="105" y="632"/>
                </a:cxn>
                <a:cxn ang="0">
                  <a:pos x="106" y="645"/>
                </a:cxn>
                <a:cxn ang="0">
                  <a:pos x="107" y="636"/>
                </a:cxn>
                <a:cxn ang="0">
                  <a:pos x="107" y="905"/>
                </a:cxn>
                <a:cxn ang="0">
                  <a:pos x="89" y="869"/>
                </a:cxn>
                <a:cxn ang="0">
                  <a:pos x="88" y="831"/>
                </a:cxn>
                <a:cxn ang="0">
                  <a:pos x="81" y="789"/>
                </a:cxn>
                <a:cxn ang="0">
                  <a:pos x="52" y="662"/>
                </a:cxn>
                <a:cxn ang="0">
                  <a:pos x="53" y="606"/>
                </a:cxn>
                <a:cxn ang="0">
                  <a:pos x="50" y="579"/>
                </a:cxn>
                <a:cxn ang="0">
                  <a:pos x="34" y="565"/>
                </a:cxn>
                <a:cxn ang="0">
                  <a:pos x="29" y="465"/>
                </a:cxn>
                <a:cxn ang="0">
                  <a:pos x="31" y="410"/>
                </a:cxn>
                <a:cxn ang="0">
                  <a:pos x="11" y="407"/>
                </a:cxn>
                <a:cxn ang="0">
                  <a:pos x="27" y="360"/>
                </a:cxn>
                <a:cxn ang="0">
                  <a:pos x="30" y="326"/>
                </a:cxn>
                <a:cxn ang="0">
                  <a:pos x="2" y="302"/>
                </a:cxn>
                <a:cxn ang="0">
                  <a:pos x="2" y="234"/>
                </a:cxn>
                <a:cxn ang="0">
                  <a:pos x="7" y="204"/>
                </a:cxn>
                <a:cxn ang="0">
                  <a:pos x="27" y="154"/>
                </a:cxn>
                <a:cxn ang="0">
                  <a:pos x="48" y="145"/>
                </a:cxn>
                <a:cxn ang="0">
                  <a:pos x="50" y="126"/>
                </a:cxn>
                <a:cxn ang="0">
                  <a:pos x="63" y="101"/>
                </a:cxn>
                <a:cxn ang="0">
                  <a:pos x="64" y="64"/>
                </a:cxn>
                <a:cxn ang="0">
                  <a:pos x="106" y="1"/>
                </a:cxn>
              </a:cxnLst>
              <a:rect l="0" t="0" r="r" b="b"/>
              <a:pathLst>
                <a:path w="223" h="905">
                  <a:moveTo>
                    <a:pt x="107" y="1"/>
                  </a:moveTo>
                  <a:cubicBezTo>
                    <a:pt x="127" y="0"/>
                    <a:pt x="143" y="19"/>
                    <a:pt x="147" y="36"/>
                  </a:cubicBezTo>
                  <a:cubicBezTo>
                    <a:pt x="151" y="54"/>
                    <a:pt x="154" y="53"/>
                    <a:pt x="154" y="62"/>
                  </a:cubicBezTo>
                  <a:cubicBezTo>
                    <a:pt x="154" y="72"/>
                    <a:pt x="158" y="83"/>
                    <a:pt x="160" y="98"/>
                  </a:cubicBezTo>
                  <a:cubicBezTo>
                    <a:pt x="162" y="114"/>
                    <a:pt x="163" y="124"/>
                    <a:pt x="171" y="133"/>
                  </a:cubicBezTo>
                  <a:cubicBezTo>
                    <a:pt x="179" y="142"/>
                    <a:pt x="178" y="151"/>
                    <a:pt x="178" y="151"/>
                  </a:cubicBezTo>
                  <a:cubicBezTo>
                    <a:pt x="178" y="151"/>
                    <a:pt x="204" y="153"/>
                    <a:pt x="210" y="170"/>
                  </a:cubicBezTo>
                  <a:cubicBezTo>
                    <a:pt x="217" y="188"/>
                    <a:pt x="218" y="218"/>
                    <a:pt x="221" y="238"/>
                  </a:cubicBezTo>
                  <a:cubicBezTo>
                    <a:pt x="223" y="258"/>
                    <a:pt x="221" y="281"/>
                    <a:pt x="214" y="296"/>
                  </a:cubicBezTo>
                  <a:cubicBezTo>
                    <a:pt x="207" y="311"/>
                    <a:pt x="191" y="313"/>
                    <a:pt x="191" y="313"/>
                  </a:cubicBezTo>
                  <a:cubicBezTo>
                    <a:pt x="191" y="313"/>
                    <a:pt x="189" y="344"/>
                    <a:pt x="198" y="371"/>
                  </a:cubicBezTo>
                  <a:cubicBezTo>
                    <a:pt x="207" y="399"/>
                    <a:pt x="213" y="413"/>
                    <a:pt x="206" y="414"/>
                  </a:cubicBezTo>
                  <a:cubicBezTo>
                    <a:pt x="198" y="416"/>
                    <a:pt x="194" y="416"/>
                    <a:pt x="194" y="416"/>
                  </a:cubicBezTo>
                  <a:cubicBezTo>
                    <a:pt x="194" y="416"/>
                    <a:pt x="194" y="451"/>
                    <a:pt x="189" y="474"/>
                  </a:cubicBezTo>
                  <a:cubicBezTo>
                    <a:pt x="184" y="497"/>
                    <a:pt x="172" y="555"/>
                    <a:pt x="172" y="570"/>
                  </a:cubicBezTo>
                  <a:cubicBezTo>
                    <a:pt x="172" y="584"/>
                    <a:pt x="171" y="582"/>
                    <a:pt x="165" y="582"/>
                  </a:cubicBezTo>
                  <a:cubicBezTo>
                    <a:pt x="160" y="582"/>
                    <a:pt x="157" y="582"/>
                    <a:pt x="157" y="582"/>
                  </a:cubicBezTo>
                  <a:cubicBezTo>
                    <a:pt x="157" y="582"/>
                    <a:pt x="158" y="605"/>
                    <a:pt x="155" y="611"/>
                  </a:cubicBezTo>
                  <a:cubicBezTo>
                    <a:pt x="152" y="616"/>
                    <a:pt x="157" y="642"/>
                    <a:pt x="149" y="670"/>
                  </a:cubicBezTo>
                  <a:cubicBezTo>
                    <a:pt x="140" y="697"/>
                    <a:pt x="123" y="744"/>
                    <a:pt x="123" y="764"/>
                  </a:cubicBezTo>
                  <a:cubicBezTo>
                    <a:pt x="123" y="783"/>
                    <a:pt x="132" y="807"/>
                    <a:pt x="141" y="817"/>
                  </a:cubicBezTo>
                  <a:cubicBezTo>
                    <a:pt x="150" y="827"/>
                    <a:pt x="163" y="847"/>
                    <a:pt x="156" y="852"/>
                  </a:cubicBezTo>
                  <a:cubicBezTo>
                    <a:pt x="149" y="857"/>
                    <a:pt x="139" y="856"/>
                    <a:pt x="133" y="854"/>
                  </a:cubicBezTo>
                  <a:cubicBezTo>
                    <a:pt x="127" y="852"/>
                    <a:pt x="122" y="846"/>
                    <a:pt x="122" y="846"/>
                  </a:cubicBezTo>
                  <a:cubicBezTo>
                    <a:pt x="122" y="846"/>
                    <a:pt x="122" y="856"/>
                    <a:pt x="125" y="864"/>
                  </a:cubicBezTo>
                  <a:cubicBezTo>
                    <a:pt x="128" y="871"/>
                    <a:pt x="125" y="905"/>
                    <a:pt x="112" y="905"/>
                  </a:cubicBezTo>
                  <a:cubicBezTo>
                    <a:pt x="110" y="905"/>
                    <a:pt x="108" y="905"/>
                    <a:pt x="107" y="905"/>
                  </a:cubicBezTo>
                  <a:cubicBezTo>
                    <a:pt x="107" y="636"/>
                    <a:pt x="107" y="636"/>
                    <a:pt x="107" y="636"/>
                  </a:cubicBezTo>
                  <a:cubicBezTo>
                    <a:pt x="107" y="631"/>
                    <a:pt x="108" y="624"/>
                    <a:pt x="109" y="621"/>
                  </a:cubicBezTo>
                  <a:cubicBezTo>
                    <a:pt x="112" y="614"/>
                    <a:pt x="110" y="600"/>
                    <a:pt x="109" y="580"/>
                  </a:cubicBezTo>
                  <a:cubicBezTo>
                    <a:pt x="109" y="580"/>
                    <a:pt x="108" y="588"/>
                    <a:pt x="107" y="596"/>
                  </a:cubicBezTo>
                  <a:lnTo>
                    <a:pt x="107" y="1"/>
                  </a:lnTo>
                  <a:close/>
                  <a:moveTo>
                    <a:pt x="106" y="1"/>
                  </a:moveTo>
                  <a:cubicBezTo>
                    <a:pt x="107" y="1"/>
                    <a:pt x="107" y="1"/>
                    <a:pt x="107" y="1"/>
                  </a:cubicBezTo>
                  <a:cubicBezTo>
                    <a:pt x="107" y="596"/>
                    <a:pt x="107" y="596"/>
                    <a:pt x="107" y="596"/>
                  </a:cubicBezTo>
                  <a:cubicBezTo>
                    <a:pt x="106" y="602"/>
                    <a:pt x="105" y="608"/>
                    <a:pt x="104" y="611"/>
                  </a:cubicBezTo>
                  <a:cubicBezTo>
                    <a:pt x="102" y="620"/>
                    <a:pt x="105" y="626"/>
                    <a:pt x="105" y="632"/>
                  </a:cubicBezTo>
                  <a:cubicBezTo>
                    <a:pt x="105" y="637"/>
                    <a:pt x="106" y="645"/>
                    <a:pt x="106" y="645"/>
                  </a:cubicBezTo>
                  <a:cubicBezTo>
                    <a:pt x="106" y="645"/>
                    <a:pt x="106" y="641"/>
                    <a:pt x="107" y="636"/>
                  </a:cubicBezTo>
                  <a:cubicBezTo>
                    <a:pt x="107" y="905"/>
                    <a:pt x="107" y="905"/>
                    <a:pt x="107" y="905"/>
                  </a:cubicBezTo>
                  <a:cubicBezTo>
                    <a:pt x="96" y="901"/>
                    <a:pt x="88" y="888"/>
                    <a:pt x="89" y="869"/>
                  </a:cubicBezTo>
                  <a:cubicBezTo>
                    <a:pt x="89" y="847"/>
                    <a:pt x="84" y="843"/>
                    <a:pt x="88" y="831"/>
                  </a:cubicBezTo>
                  <a:cubicBezTo>
                    <a:pt x="91" y="818"/>
                    <a:pt x="87" y="809"/>
                    <a:pt x="81" y="789"/>
                  </a:cubicBezTo>
                  <a:cubicBezTo>
                    <a:pt x="75" y="769"/>
                    <a:pt x="51" y="684"/>
                    <a:pt x="52" y="662"/>
                  </a:cubicBezTo>
                  <a:cubicBezTo>
                    <a:pt x="53" y="640"/>
                    <a:pt x="56" y="621"/>
                    <a:pt x="53" y="606"/>
                  </a:cubicBezTo>
                  <a:cubicBezTo>
                    <a:pt x="51" y="592"/>
                    <a:pt x="50" y="579"/>
                    <a:pt x="50" y="579"/>
                  </a:cubicBezTo>
                  <a:cubicBezTo>
                    <a:pt x="50" y="579"/>
                    <a:pt x="34" y="586"/>
                    <a:pt x="34" y="565"/>
                  </a:cubicBezTo>
                  <a:cubicBezTo>
                    <a:pt x="34" y="544"/>
                    <a:pt x="31" y="483"/>
                    <a:pt x="29" y="465"/>
                  </a:cubicBezTo>
                  <a:cubicBezTo>
                    <a:pt x="28" y="446"/>
                    <a:pt x="31" y="410"/>
                    <a:pt x="31" y="410"/>
                  </a:cubicBezTo>
                  <a:cubicBezTo>
                    <a:pt x="31" y="410"/>
                    <a:pt x="16" y="409"/>
                    <a:pt x="11" y="407"/>
                  </a:cubicBezTo>
                  <a:cubicBezTo>
                    <a:pt x="6" y="405"/>
                    <a:pt x="24" y="373"/>
                    <a:pt x="27" y="360"/>
                  </a:cubicBezTo>
                  <a:cubicBezTo>
                    <a:pt x="31" y="348"/>
                    <a:pt x="30" y="326"/>
                    <a:pt x="30" y="326"/>
                  </a:cubicBezTo>
                  <a:cubicBezTo>
                    <a:pt x="30" y="326"/>
                    <a:pt x="3" y="325"/>
                    <a:pt x="2" y="302"/>
                  </a:cubicBezTo>
                  <a:cubicBezTo>
                    <a:pt x="1" y="279"/>
                    <a:pt x="0" y="247"/>
                    <a:pt x="2" y="234"/>
                  </a:cubicBezTo>
                  <a:cubicBezTo>
                    <a:pt x="4" y="220"/>
                    <a:pt x="5" y="222"/>
                    <a:pt x="7" y="204"/>
                  </a:cubicBezTo>
                  <a:cubicBezTo>
                    <a:pt x="9" y="186"/>
                    <a:pt x="18" y="155"/>
                    <a:pt x="27" y="154"/>
                  </a:cubicBezTo>
                  <a:cubicBezTo>
                    <a:pt x="36" y="153"/>
                    <a:pt x="48" y="145"/>
                    <a:pt x="48" y="145"/>
                  </a:cubicBezTo>
                  <a:cubicBezTo>
                    <a:pt x="48" y="145"/>
                    <a:pt x="39" y="135"/>
                    <a:pt x="50" y="126"/>
                  </a:cubicBezTo>
                  <a:cubicBezTo>
                    <a:pt x="61" y="117"/>
                    <a:pt x="68" y="113"/>
                    <a:pt x="63" y="101"/>
                  </a:cubicBezTo>
                  <a:cubicBezTo>
                    <a:pt x="58" y="89"/>
                    <a:pt x="61" y="80"/>
                    <a:pt x="64" y="64"/>
                  </a:cubicBezTo>
                  <a:cubicBezTo>
                    <a:pt x="67" y="49"/>
                    <a:pt x="75" y="1"/>
                    <a:pt x="106" y="1"/>
                  </a:cubicBezTo>
                  <a:close/>
                </a:path>
              </a:pathLst>
            </a:custGeom>
            <a:solidFill>
              <a:schemeClr val="accent1"/>
            </a:solidFill>
            <a:ln w="9525">
              <a:noFill/>
              <a:round/>
            </a:ln>
          </p:spPr>
          <p:txBody>
            <a:bodyPr vert="horz" wrap="square" lIns="121920" tIns="60960" rIns="121920" bIns="60960" numCol="1" anchor="t" anchorCtr="0" compatLnSpc="1"/>
            <a:lstStyle/>
            <a:p>
              <a:endParaRPr lang="en-US" sz="24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2058" name="Freeform 10"/>
            <p:cNvSpPr/>
            <p:nvPr/>
          </p:nvSpPr>
          <p:spPr bwMode="auto">
            <a:xfrm>
              <a:off x="4343401" y="2589213"/>
              <a:ext cx="127000" cy="244475"/>
            </a:xfrm>
            <a:custGeom>
              <a:avLst/>
              <a:gdLst/>
              <a:ahLst/>
              <a:cxnLst>
                <a:cxn ang="0">
                  <a:pos x="1" y="3"/>
                </a:cxn>
                <a:cxn ang="0">
                  <a:pos x="15" y="24"/>
                </a:cxn>
                <a:cxn ang="0">
                  <a:pos x="24" y="72"/>
                </a:cxn>
                <a:cxn ang="0">
                  <a:pos x="33" y="52"/>
                </a:cxn>
                <a:cxn ang="0">
                  <a:pos x="37" y="28"/>
                </a:cxn>
                <a:cxn ang="0">
                  <a:pos x="52" y="0"/>
                </a:cxn>
                <a:cxn ang="0">
                  <a:pos x="53" y="19"/>
                </a:cxn>
                <a:cxn ang="0">
                  <a:pos x="38" y="65"/>
                </a:cxn>
                <a:cxn ang="0">
                  <a:pos x="25" y="97"/>
                </a:cxn>
                <a:cxn ang="0">
                  <a:pos x="13" y="67"/>
                </a:cxn>
                <a:cxn ang="0">
                  <a:pos x="1" y="3"/>
                </a:cxn>
              </a:cxnLst>
              <a:rect l="0" t="0" r="r" b="b"/>
              <a:pathLst>
                <a:path w="53" h="103">
                  <a:moveTo>
                    <a:pt x="1" y="3"/>
                  </a:moveTo>
                  <a:cubicBezTo>
                    <a:pt x="1" y="3"/>
                    <a:pt x="15" y="15"/>
                    <a:pt x="15" y="24"/>
                  </a:cubicBezTo>
                  <a:cubicBezTo>
                    <a:pt x="15" y="33"/>
                    <a:pt x="21" y="63"/>
                    <a:pt x="24" y="72"/>
                  </a:cubicBezTo>
                  <a:cubicBezTo>
                    <a:pt x="27" y="82"/>
                    <a:pt x="28" y="61"/>
                    <a:pt x="33" y="52"/>
                  </a:cubicBezTo>
                  <a:cubicBezTo>
                    <a:pt x="38" y="43"/>
                    <a:pt x="40" y="35"/>
                    <a:pt x="37" y="28"/>
                  </a:cubicBezTo>
                  <a:cubicBezTo>
                    <a:pt x="35" y="21"/>
                    <a:pt x="45" y="18"/>
                    <a:pt x="52" y="0"/>
                  </a:cubicBezTo>
                  <a:cubicBezTo>
                    <a:pt x="53" y="7"/>
                    <a:pt x="53" y="12"/>
                    <a:pt x="53" y="19"/>
                  </a:cubicBezTo>
                  <a:cubicBezTo>
                    <a:pt x="52" y="26"/>
                    <a:pt x="41" y="58"/>
                    <a:pt x="38" y="65"/>
                  </a:cubicBezTo>
                  <a:cubicBezTo>
                    <a:pt x="35" y="71"/>
                    <a:pt x="26" y="91"/>
                    <a:pt x="25" y="97"/>
                  </a:cubicBezTo>
                  <a:cubicBezTo>
                    <a:pt x="25" y="103"/>
                    <a:pt x="17" y="86"/>
                    <a:pt x="13" y="67"/>
                  </a:cubicBezTo>
                  <a:cubicBezTo>
                    <a:pt x="8" y="48"/>
                    <a:pt x="0" y="21"/>
                    <a:pt x="1" y="3"/>
                  </a:cubicBezTo>
                  <a:close/>
                </a:path>
              </a:pathLst>
            </a:custGeom>
            <a:solidFill>
              <a:srgbClr val="FFFFFF"/>
            </a:solidFill>
            <a:ln w="9525">
              <a:noFill/>
              <a:round/>
            </a:ln>
          </p:spPr>
          <p:txBody>
            <a:bodyPr vert="horz" wrap="square" lIns="121920" tIns="60960" rIns="121920" bIns="60960" numCol="1" anchor="t" anchorCtr="0" compatLnSpc="1"/>
            <a:lstStyle/>
            <a:p>
              <a:endParaRPr lang="en-US" sz="24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2059" name="Freeform 11"/>
            <p:cNvSpPr/>
            <p:nvPr/>
          </p:nvSpPr>
          <p:spPr bwMode="auto">
            <a:xfrm>
              <a:off x="4279901" y="2927350"/>
              <a:ext cx="23813" cy="52387"/>
            </a:xfrm>
            <a:custGeom>
              <a:avLst/>
              <a:gdLst/>
              <a:ahLst/>
              <a:cxnLst>
                <a:cxn ang="0">
                  <a:pos x="7" y="22"/>
                </a:cxn>
                <a:cxn ang="0">
                  <a:pos x="9" y="9"/>
                </a:cxn>
                <a:cxn ang="0">
                  <a:pos x="9" y="0"/>
                </a:cxn>
                <a:cxn ang="0">
                  <a:pos x="2" y="1"/>
                </a:cxn>
                <a:cxn ang="0">
                  <a:pos x="0" y="19"/>
                </a:cxn>
                <a:cxn ang="0">
                  <a:pos x="7" y="22"/>
                </a:cxn>
              </a:cxnLst>
              <a:rect l="0" t="0" r="r" b="b"/>
              <a:pathLst>
                <a:path w="10" h="22">
                  <a:moveTo>
                    <a:pt x="7" y="22"/>
                  </a:moveTo>
                  <a:cubicBezTo>
                    <a:pt x="7" y="22"/>
                    <a:pt x="9" y="16"/>
                    <a:pt x="9" y="9"/>
                  </a:cubicBezTo>
                  <a:cubicBezTo>
                    <a:pt x="10" y="2"/>
                    <a:pt x="9" y="0"/>
                    <a:pt x="9" y="0"/>
                  </a:cubicBezTo>
                  <a:cubicBezTo>
                    <a:pt x="2" y="1"/>
                    <a:pt x="2" y="1"/>
                    <a:pt x="2" y="1"/>
                  </a:cubicBezTo>
                  <a:cubicBezTo>
                    <a:pt x="2" y="1"/>
                    <a:pt x="1" y="15"/>
                    <a:pt x="0" y="19"/>
                  </a:cubicBezTo>
                  <a:cubicBezTo>
                    <a:pt x="3" y="22"/>
                    <a:pt x="7" y="22"/>
                    <a:pt x="7" y="22"/>
                  </a:cubicBezTo>
                  <a:close/>
                </a:path>
              </a:pathLst>
            </a:custGeom>
            <a:solidFill>
              <a:srgbClr val="FFFFFF"/>
            </a:solidFill>
            <a:ln w="9525">
              <a:noFill/>
              <a:round/>
            </a:ln>
          </p:spPr>
          <p:txBody>
            <a:bodyPr vert="horz" wrap="square" lIns="121920" tIns="60960" rIns="121920" bIns="60960" numCol="1" anchor="t" anchorCtr="0" compatLnSpc="1"/>
            <a:lstStyle/>
            <a:p>
              <a:endParaRPr lang="en-US" sz="24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2060" name="Freeform 12"/>
            <p:cNvSpPr/>
            <p:nvPr/>
          </p:nvSpPr>
          <p:spPr bwMode="auto">
            <a:xfrm>
              <a:off x="4456113" y="3035300"/>
              <a:ext cx="26988" cy="53975"/>
            </a:xfrm>
            <a:custGeom>
              <a:avLst/>
              <a:gdLst/>
              <a:ahLst/>
              <a:cxnLst>
                <a:cxn ang="0">
                  <a:pos x="3" y="0"/>
                </a:cxn>
                <a:cxn ang="0">
                  <a:pos x="1" y="18"/>
                </a:cxn>
                <a:cxn ang="0">
                  <a:pos x="11" y="18"/>
                </a:cxn>
                <a:cxn ang="0">
                  <a:pos x="11" y="0"/>
                </a:cxn>
                <a:cxn ang="0">
                  <a:pos x="3" y="0"/>
                </a:cxn>
              </a:cxnLst>
              <a:rect l="0" t="0" r="r" b="b"/>
              <a:pathLst>
                <a:path w="11" h="23">
                  <a:moveTo>
                    <a:pt x="3" y="0"/>
                  </a:moveTo>
                  <a:cubicBezTo>
                    <a:pt x="3" y="0"/>
                    <a:pt x="1" y="14"/>
                    <a:pt x="1" y="18"/>
                  </a:cubicBezTo>
                  <a:cubicBezTo>
                    <a:pt x="0" y="23"/>
                    <a:pt x="11" y="18"/>
                    <a:pt x="11" y="18"/>
                  </a:cubicBezTo>
                  <a:cubicBezTo>
                    <a:pt x="11" y="0"/>
                    <a:pt x="11" y="0"/>
                    <a:pt x="11" y="0"/>
                  </a:cubicBezTo>
                  <a:lnTo>
                    <a:pt x="3" y="0"/>
                  </a:lnTo>
                  <a:close/>
                </a:path>
              </a:pathLst>
            </a:custGeom>
            <a:solidFill>
              <a:srgbClr val="FFFFFF"/>
            </a:solidFill>
            <a:ln w="9525">
              <a:noFill/>
              <a:round/>
            </a:ln>
          </p:spPr>
          <p:txBody>
            <a:bodyPr vert="horz" wrap="square" lIns="121920" tIns="60960" rIns="121920" bIns="60960" numCol="1" anchor="t" anchorCtr="0" compatLnSpc="1"/>
            <a:lstStyle/>
            <a:p>
              <a:endParaRPr lang="en-US" sz="2400" dirty="0">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34" name="Group 33"/>
          <p:cNvGrpSpPr/>
          <p:nvPr/>
        </p:nvGrpSpPr>
        <p:grpSpPr>
          <a:xfrm>
            <a:off x="2968753" y="1445460"/>
            <a:ext cx="1360632" cy="4671867"/>
            <a:chOff x="4948238" y="2751138"/>
            <a:chExt cx="585788" cy="2011362"/>
          </a:xfrm>
        </p:grpSpPr>
        <p:sp>
          <p:nvSpPr>
            <p:cNvPr id="2061" name="Freeform 13"/>
            <p:cNvSpPr/>
            <p:nvPr/>
          </p:nvSpPr>
          <p:spPr bwMode="auto">
            <a:xfrm>
              <a:off x="4948238" y="2751138"/>
              <a:ext cx="585788" cy="2011362"/>
            </a:xfrm>
            <a:custGeom>
              <a:avLst/>
              <a:gdLst/>
              <a:ahLst/>
              <a:cxnLst>
                <a:cxn ang="0">
                  <a:pos x="102" y="0"/>
                </a:cxn>
                <a:cxn ang="0">
                  <a:pos x="144" y="41"/>
                </a:cxn>
                <a:cxn ang="0">
                  <a:pos x="140" y="85"/>
                </a:cxn>
                <a:cxn ang="0">
                  <a:pos x="136" y="92"/>
                </a:cxn>
                <a:cxn ang="0">
                  <a:pos x="131" y="113"/>
                </a:cxn>
                <a:cxn ang="0">
                  <a:pos x="124" y="124"/>
                </a:cxn>
                <a:cxn ang="0">
                  <a:pos x="132" y="139"/>
                </a:cxn>
                <a:cxn ang="0">
                  <a:pos x="168" y="154"/>
                </a:cxn>
                <a:cxn ang="0">
                  <a:pos x="194" y="179"/>
                </a:cxn>
                <a:cxn ang="0">
                  <a:pos x="220" y="221"/>
                </a:cxn>
                <a:cxn ang="0">
                  <a:pos x="242" y="268"/>
                </a:cxn>
                <a:cxn ang="0">
                  <a:pos x="200" y="292"/>
                </a:cxn>
                <a:cxn ang="0">
                  <a:pos x="181" y="284"/>
                </a:cxn>
                <a:cxn ang="0">
                  <a:pos x="194" y="361"/>
                </a:cxn>
                <a:cxn ang="0">
                  <a:pos x="203" y="440"/>
                </a:cxn>
                <a:cxn ang="0">
                  <a:pos x="188" y="448"/>
                </a:cxn>
                <a:cxn ang="0">
                  <a:pos x="176" y="549"/>
                </a:cxn>
                <a:cxn ang="0">
                  <a:pos x="162" y="646"/>
                </a:cxn>
                <a:cxn ang="0">
                  <a:pos x="160" y="707"/>
                </a:cxn>
                <a:cxn ang="0">
                  <a:pos x="188" y="746"/>
                </a:cxn>
                <a:cxn ang="0">
                  <a:pos x="221" y="753"/>
                </a:cxn>
                <a:cxn ang="0">
                  <a:pos x="217" y="768"/>
                </a:cxn>
                <a:cxn ang="0">
                  <a:pos x="165" y="763"/>
                </a:cxn>
                <a:cxn ang="0">
                  <a:pos x="146" y="755"/>
                </a:cxn>
                <a:cxn ang="0">
                  <a:pos x="132" y="765"/>
                </a:cxn>
                <a:cxn ang="0">
                  <a:pos x="112" y="753"/>
                </a:cxn>
                <a:cxn ang="0">
                  <a:pos x="109" y="720"/>
                </a:cxn>
                <a:cxn ang="0">
                  <a:pos x="113" y="683"/>
                </a:cxn>
                <a:cxn ang="0">
                  <a:pos x="106" y="629"/>
                </a:cxn>
                <a:cxn ang="0">
                  <a:pos x="106" y="585"/>
                </a:cxn>
                <a:cxn ang="0">
                  <a:pos x="111" y="544"/>
                </a:cxn>
                <a:cxn ang="0">
                  <a:pos x="110" y="516"/>
                </a:cxn>
                <a:cxn ang="0">
                  <a:pos x="95" y="594"/>
                </a:cxn>
                <a:cxn ang="0">
                  <a:pos x="87" y="685"/>
                </a:cxn>
                <a:cxn ang="0">
                  <a:pos x="73" y="742"/>
                </a:cxn>
                <a:cxn ang="0">
                  <a:pos x="68" y="767"/>
                </a:cxn>
                <a:cxn ang="0">
                  <a:pos x="75" y="798"/>
                </a:cxn>
                <a:cxn ang="0">
                  <a:pos x="69" y="843"/>
                </a:cxn>
                <a:cxn ang="0">
                  <a:pos x="30" y="816"/>
                </a:cxn>
                <a:cxn ang="0">
                  <a:pos x="27" y="772"/>
                </a:cxn>
                <a:cxn ang="0">
                  <a:pos x="22" y="738"/>
                </a:cxn>
                <a:cxn ang="0">
                  <a:pos x="22" y="690"/>
                </a:cxn>
                <a:cxn ang="0">
                  <a:pos x="29" y="607"/>
                </a:cxn>
                <a:cxn ang="0">
                  <a:pos x="38" y="506"/>
                </a:cxn>
                <a:cxn ang="0">
                  <a:pos x="39" y="453"/>
                </a:cxn>
                <a:cxn ang="0">
                  <a:pos x="13" y="442"/>
                </a:cxn>
                <a:cxn ang="0">
                  <a:pos x="23" y="379"/>
                </a:cxn>
                <a:cxn ang="0">
                  <a:pos x="37" y="314"/>
                </a:cxn>
                <a:cxn ang="0">
                  <a:pos x="33" y="270"/>
                </a:cxn>
                <a:cxn ang="0">
                  <a:pos x="10" y="214"/>
                </a:cxn>
                <a:cxn ang="0">
                  <a:pos x="9" y="152"/>
                </a:cxn>
                <a:cxn ang="0">
                  <a:pos x="47" y="139"/>
                </a:cxn>
                <a:cxn ang="0">
                  <a:pos x="67" y="116"/>
                </a:cxn>
                <a:cxn ang="0">
                  <a:pos x="74" y="107"/>
                </a:cxn>
                <a:cxn ang="0">
                  <a:pos x="72" y="93"/>
                </a:cxn>
                <a:cxn ang="0">
                  <a:pos x="61" y="79"/>
                </a:cxn>
                <a:cxn ang="0">
                  <a:pos x="60" y="33"/>
                </a:cxn>
                <a:cxn ang="0">
                  <a:pos x="102" y="0"/>
                </a:cxn>
              </a:cxnLst>
              <a:rect l="0" t="0" r="r" b="b"/>
              <a:pathLst>
                <a:path w="246" h="843">
                  <a:moveTo>
                    <a:pt x="102" y="0"/>
                  </a:moveTo>
                  <a:cubicBezTo>
                    <a:pt x="118" y="0"/>
                    <a:pt x="144" y="16"/>
                    <a:pt x="144" y="41"/>
                  </a:cubicBezTo>
                  <a:cubicBezTo>
                    <a:pt x="144" y="66"/>
                    <a:pt x="142" y="77"/>
                    <a:pt x="140" y="85"/>
                  </a:cubicBezTo>
                  <a:cubicBezTo>
                    <a:pt x="138" y="93"/>
                    <a:pt x="136" y="92"/>
                    <a:pt x="136" y="92"/>
                  </a:cubicBezTo>
                  <a:cubicBezTo>
                    <a:pt x="136" y="92"/>
                    <a:pt x="136" y="109"/>
                    <a:pt x="131" y="113"/>
                  </a:cubicBezTo>
                  <a:cubicBezTo>
                    <a:pt x="125" y="117"/>
                    <a:pt x="124" y="119"/>
                    <a:pt x="124" y="124"/>
                  </a:cubicBezTo>
                  <a:cubicBezTo>
                    <a:pt x="124" y="129"/>
                    <a:pt x="127" y="133"/>
                    <a:pt x="132" y="139"/>
                  </a:cubicBezTo>
                  <a:cubicBezTo>
                    <a:pt x="137" y="144"/>
                    <a:pt x="157" y="150"/>
                    <a:pt x="168" y="154"/>
                  </a:cubicBezTo>
                  <a:cubicBezTo>
                    <a:pt x="179" y="158"/>
                    <a:pt x="188" y="165"/>
                    <a:pt x="194" y="179"/>
                  </a:cubicBezTo>
                  <a:cubicBezTo>
                    <a:pt x="200" y="192"/>
                    <a:pt x="209" y="209"/>
                    <a:pt x="220" y="221"/>
                  </a:cubicBezTo>
                  <a:cubicBezTo>
                    <a:pt x="232" y="232"/>
                    <a:pt x="246" y="251"/>
                    <a:pt x="242" y="268"/>
                  </a:cubicBezTo>
                  <a:cubicBezTo>
                    <a:pt x="238" y="286"/>
                    <a:pt x="213" y="299"/>
                    <a:pt x="200" y="292"/>
                  </a:cubicBezTo>
                  <a:cubicBezTo>
                    <a:pt x="186" y="284"/>
                    <a:pt x="181" y="284"/>
                    <a:pt x="181" y="284"/>
                  </a:cubicBezTo>
                  <a:cubicBezTo>
                    <a:pt x="181" y="284"/>
                    <a:pt x="190" y="322"/>
                    <a:pt x="194" y="361"/>
                  </a:cubicBezTo>
                  <a:cubicBezTo>
                    <a:pt x="198" y="400"/>
                    <a:pt x="209" y="437"/>
                    <a:pt x="203" y="440"/>
                  </a:cubicBezTo>
                  <a:cubicBezTo>
                    <a:pt x="197" y="444"/>
                    <a:pt x="188" y="448"/>
                    <a:pt x="188" y="448"/>
                  </a:cubicBezTo>
                  <a:cubicBezTo>
                    <a:pt x="188" y="448"/>
                    <a:pt x="186" y="502"/>
                    <a:pt x="176" y="549"/>
                  </a:cubicBezTo>
                  <a:cubicBezTo>
                    <a:pt x="167" y="597"/>
                    <a:pt x="163" y="618"/>
                    <a:pt x="162" y="646"/>
                  </a:cubicBezTo>
                  <a:cubicBezTo>
                    <a:pt x="160" y="674"/>
                    <a:pt x="157" y="695"/>
                    <a:pt x="160" y="707"/>
                  </a:cubicBezTo>
                  <a:cubicBezTo>
                    <a:pt x="162" y="718"/>
                    <a:pt x="179" y="742"/>
                    <a:pt x="188" y="746"/>
                  </a:cubicBezTo>
                  <a:cubicBezTo>
                    <a:pt x="197" y="750"/>
                    <a:pt x="214" y="750"/>
                    <a:pt x="221" y="753"/>
                  </a:cubicBezTo>
                  <a:cubicBezTo>
                    <a:pt x="228" y="756"/>
                    <a:pt x="233" y="765"/>
                    <a:pt x="217" y="768"/>
                  </a:cubicBezTo>
                  <a:cubicBezTo>
                    <a:pt x="202" y="770"/>
                    <a:pt x="172" y="766"/>
                    <a:pt x="165" y="763"/>
                  </a:cubicBezTo>
                  <a:cubicBezTo>
                    <a:pt x="157" y="761"/>
                    <a:pt x="146" y="755"/>
                    <a:pt x="146" y="755"/>
                  </a:cubicBezTo>
                  <a:cubicBezTo>
                    <a:pt x="146" y="755"/>
                    <a:pt x="149" y="765"/>
                    <a:pt x="132" y="765"/>
                  </a:cubicBezTo>
                  <a:cubicBezTo>
                    <a:pt x="116" y="765"/>
                    <a:pt x="112" y="763"/>
                    <a:pt x="112" y="753"/>
                  </a:cubicBezTo>
                  <a:cubicBezTo>
                    <a:pt x="111" y="742"/>
                    <a:pt x="112" y="728"/>
                    <a:pt x="109" y="720"/>
                  </a:cubicBezTo>
                  <a:cubicBezTo>
                    <a:pt x="107" y="713"/>
                    <a:pt x="119" y="693"/>
                    <a:pt x="113" y="683"/>
                  </a:cubicBezTo>
                  <a:cubicBezTo>
                    <a:pt x="107" y="672"/>
                    <a:pt x="101" y="645"/>
                    <a:pt x="106" y="629"/>
                  </a:cubicBezTo>
                  <a:cubicBezTo>
                    <a:pt x="112" y="612"/>
                    <a:pt x="104" y="596"/>
                    <a:pt x="106" y="585"/>
                  </a:cubicBezTo>
                  <a:cubicBezTo>
                    <a:pt x="108" y="575"/>
                    <a:pt x="111" y="561"/>
                    <a:pt x="111" y="544"/>
                  </a:cubicBezTo>
                  <a:cubicBezTo>
                    <a:pt x="111" y="528"/>
                    <a:pt x="110" y="516"/>
                    <a:pt x="110" y="516"/>
                  </a:cubicBezTo>
                  <a:cubicBezTo>
                    <a:pt x="110" y="516"/>
                    <a:pt x="98" y="577"/>
                    <a:pt x="95" y="594"/>
                  </a:cubicBezTo>
                  <a:cubicBezTo>
                    <a:pt x="92" y="610"/>
                    <a:pt x="87" y="668"/>
                    <a:pt x="87" y="685"/>
                  </a:cubicBezTo>
                  <a:cubicBezTo>
                    <a:pt x="87" y="703"/>
                    <a:pt x="74" y="727"/>
                    <a:pt x="73" y="742"/>
                  </a:cubicBezTo>
                  <a:cubicBezTo>
                    <a:pt x="73" y="758"/>
                    <a:pt x="72" y="767"/>
                    <a:pt x="68" y="767"/>
                  </a:cubicBezTo>
                  <a:cubicBezTo>
                    <a:pt x="63" y="767"/>
                    <a:pt x="72" y="785"/>
                    <a:pt x="75" y="798"/>
                  </a:cubicBezTo>
                  <a:cubicBezTo>
                    <a:pt x="78" y="812"/>
                    <a:pt x="87" y="843"/>
                    <a:pt x="69" y="843"/>
                  </a:cubicBezTo>
                  <a:cubicBezTo>
                    <a:pt x="51" y="843"/>
                    <a:pt x="31" y="835"/>
                    <a:pt x="30" y="816"/>
                  </a:cubicBezTo>
                  <a:cubicBezTo>
                    <a:pt x="29" y="796"/>
                    <a:pt x="32" y="780"/>
                    <a:pt x="27" y="772"/>
                  </a:cubicBezTo>
                  <a:cubicBezTo>
                    <a:pt x="22" y="765"/>
                    <a:pt x="21" y="748"/>
                    <a:pt x="22" y="738"/>
                  </a:cubicBezTo>
                  <a:cubicBezTo>
                    <a:pt x="23" y="728"/>
                    <a:pt x="19" y="712"/>
                    <a:pt x="22" y="690"/>
                  </a:cubicBezTo>
                  <a:cubicBezTo>
                    <a:pt x="24" y="669"/>
                    <a:pt x="24" y="634"/>
                    <a:pt x="29" y="607"/>
                  </a:cubicBezTo>
                  <a:cubicBezTo>
                    <a:pt x="34" y="580"/>
                    <a:pt x="36" y="539"/>
                    <a:pt x="38" y="506"/>
                  </a:cubicBezTo>
                  <a:cubicBezTo>
                    <a:pt x="41" y="474"/>
                    <a:pt x="43" y="458"/>
                    <a:pt x="39" y="453"/>
                  </a:cubicBezTo>
                  <a:cubicBezTo>
                    <a:pt x="36" y="448"/>
                    <a:pt x="18" y="443"/>
                    <a:pt x="13" y="442"/>
                  </a:cubicBezTo>
                  <a:cubicBezTo>
                    <a:pt x="8" y="441"/>
                    <a:pt x="19" y="407"/>
                    <a:pt x="23" y="379"/>
                  </a:cubicBezTo>
                  <a:cubicBezTo>
                    <a:pt x="26" y="351"/>
                    <a:pt x="33" y="334"/>
                    <a:pt x="37" y="314"/>
                  </a:cubicBezTo>
                  <a:cubicBezTo>
                    <a:pt x="41" y="294"/>
                    <a:pt x="41" y="285"/>
                    <a:pt x="33" y="270"/>
                  </a:cubicBezTo>
                  <a:cubicBezTo>
                    <a:pt x="24" y="256"/>
                    <a:pt x="14" y="247"/>
                    <a:pt x="10" y="214"/>
                  </a:cubicBezTo>
                  <a:cubicBezTo>
                    <a:pt x="6" y="182"/>
                    <a:pt x="0" y="160"/>
                    <a:pt x="9" y="152"/>
                  </a:cubicBezTo>
                  <a:cubicBezTo>
                    <a:pt x="18" y="144"/>
                    <a:pt x="34" y="149"/>
                    <a:pt x="47" y="139"/>
                  </a:cubicBezTo>
                  <a:cubicBezTo>
                    <a:pt x="59" y="129"/>
                    <a:pt x="61" y="117"/>
                    <a:pt x="67" y="116"/>
                  </a:cubicBezTo>
                  <a:cubicBezTo>
                    <a:pt x="73" y="115"/>
                    <a:pt x="74" y="114"/>
                    <a:pt x="74" y="107"/>
                  </a:cubicBezTo>
                  <a:cubicBezTo>
                    <a:pt x="74" y="100"/>
                    <a:pt x="72" y="93"/>
                    <a:pt x="72" y="93"/>
                  </a:cubicBezTo>
                  <a:cubicBezTo>
                    <a:pt x="72" y="93"/>
                    <a:pt x="63" y="87"/>
                    <a:pt x="61" y="79"/>
                  </a:cubicBezTo>
                  <a:cubicBezTo>
                    <a:pt x="59" y="70"/>
                    <a:pt x="58" y="48"/>
                    <a:pt x="60" y="33"/>
                  </a:cubicBezTo>
                  <a:cubicBezTo>
                    <a:pt x="63" y="18"/>
                    <a:pt x="76" y="0"/>
                    <a:pt x="102" y="0"/>
                  </a:cubicBezTo>
                  <a:close/>
                </a:path>
              </a:pathLst>
            </a:custGeom>
            <a:solidFill>
              <a:schemeClr val="accent2"/>
            </a:solidFill>
            <a:ln w="9525">
              <a:noFill/>
              <a:round/>
            </a:ln>
          </p:spPr>
          <p:txBody>
            <a:bodyPr vert="horz" wrap="square" lIns="121920" tIns="60960" rIns="121920" bIns="60960" numCol="1" anchor="t" anchorCtr="0" compatLnSpc="1"/>
            <a:lstStyle/>
            <a:p>
              <a:endParaRPr lang="en-US" sz="24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2062" name="Freeform 14"/>
            <p:cNvSpPr/>
            <p:nvPr/>
          </p:nvSpPr>
          <p:spPr bwMode="auto">
            <a:xfrm>
              <a:off x="5111751" y="3011488"/>
              <a:ext cx="146050" cy="111125"/>
            </a:xfrm>
            <a:custGeom>
              <a:avLst/>
              <a:gdLst/>
              <a:ahLst/>
              <a:cxnLst>
                <a:cxn ang="0">
                  <a:pos x="57" y="21"/>
                </a:cxn>
                <a:cxn ang="0">
                  <a:pos x="61" y="27"/>
                </a:cxn>
                <a:cxn ang="0">
                  <a:pos x="58" y="47"/>
                </a:cxn>
                <a:cxn ang="0">
                  <a:pos x="45" y="27"/>
                </a:cxn>
                <a:cxn ang="0">
                  <a:pos x="35" y="35"/>
                </a:cxn>
                <a:cxn ang="0">
                  <a:pos x="33" y="44"/>
                </a:cxn>
                <a:cxn ang="0">
                  <a:pos x="0" y="7"/>
                </a:cxn>
                <a:cxn ang="0">
                  <a:pos x="5" y="0"/>
                </a:cxn>
                <a:cxn ang="0">
                  <a:pos x="44" y="26"/>
                </a:cxn>
                <a:cxn ang="0">
                  <a:pos x="57" y="21"/>
                </a:cxn>
              </a:cxnLst>
              <a:rect l="0" t="0" r="r" b="b"/>
              <a:pathLst>
                <a:path w="61" h="47">
                  <a:moveTo>
                    <a:pt x="57" y="21"/>
                  </a:moveTo>
                  <a:cubicBezTo>
                    <a:pt x="58" y="23"/>
                    <a:pt x="59" y="25"/>
                    <a:pt x="61" y="27"/>
                  </a:cubicBezTo>
                  <a:cubicBezTo>
                    <a:pt x="59" y="34"/>
                    <a:pt x="58" y="41"/>
                    <a:pt x="58" y="47"/>
                  </a:cubicBezTo>
                  <a:cubicBezTo>
                    <a:pt x="49" y="41"/>
                    <a:pt x="53" y="28"/>
                    <a:pt x="45" y="27"/>
                  </a:cubicBezTo>
                  <a:cubicBezTo>
                    <a:pt x="37" y="26"/>
                    <a:pt x="36" y="30"/>
                    <a:pt x="35" y="35"/>
                  </a:cubicBezTo>
                  <a:cubicBezTo>
                    <a:pt x="34" y="40"/>
                    <a:pt x="33" y="44"/>
                    <a:pt x="33" y="44"/>
                  </a:cubicBezTo>
                  <a:cubicBezTo>
                    <a:pt x="33" y="44"/>
                    <a:pt x="7" y="17"/>
                    <a:pt x="0" y="7"/>
                  </a:cubicBezTo>
                  <a:cubicBezTo>
                    <a:pt x="3" y="6"/>
                    <a:pt x="4" y="4"/>
                    <a:pt x="5" y="0"/>
                  </a:cubicBezTo>
                  <a:cubicBezTo>
                    <a:pt x="13" y="9"/>
                    <a:pt x="34" y="26"/>
                    <a:pt x="44" y="26"/>
                  </a:cubicBezTo>
                  <a:cubicBezTo>
                    <a:pt x="49" y="26"/>
                    <a:pt x="53" y="24"/>
                    <a:pt x="57" y="21"/>
                  </a:cubicBezTo>
                  <a:close/>
                </a:path>
              </a:pathLst>
            </a:custGeom>
            <a:solidFill>
              <a:srgbClr val="FFFFFF"/>
            </a:solidFill>
            <a:ln w="9525">
              <a:noFill/>
              <a:round/>
            </a:ln>
          </p:spPr>
          <p:txBody>
            <a:bodyPr vert="horz" wrap="square" lIns="121920" tIns="60960" rIns="121920" bIns="60960" numCol="1" anchor="t" anchorCtr="0" compatLnSpc="1"/>
            <a:lstStyle/>
            <a:p>
              <a:endParaRPr lang="en-US" sz="24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2063" name="Freeform 15"/>
            <p:cNvSpPr/>
            <p:nvPr/>
          </p:nvSpPr>
          <p:spPr bwMode="auto">
            <a:xfrm>
              <a:off x="5262563" y="3311525"/>
              <a:ext cx="66675" cy="84137"/>
            </a:xfrm>
            <a:custGeom>
              <a:avLst/>
              <a:gdLst/>
              <a:ahLst/>
              <a:cxnLst>
                <a:cxn ang="0">
                  <a:pos x="15" y="1"/>
                </a:cxn>
                <a:cxn ang="0">
                  <a:pos x="0" y="0"/>
                </a:cxn>
                <a:cxn ang="0">
                  <a:pos x="13" y="19"/>
                </a:cxn>
                <a:cxn ang="0">
                  <a:pos x="13" y="33"/>
                </a:cxn>
                <a:cxn ang="0">
                  <a:pos x="24" y="35"/>
                </a:cxn>
                <a:cxn ang="0">
                  <a:pos x="25" y="16"/>
                </a:cxn>
                <a:cxn ang="0">
                  <a:pos x="15" y="1"/>
                </a:cxn>
              </a:cxnLst>
              <a:rect l="0" t="0" r="r" b="b"/>
              <a:pathLst>
                <a:path w="28" h="35">
                  <a:moveTo>
                    <a:pt x="15" y="1"/>
                  </a:moveTo>
                  <a:cubicBezTo>
                    <a:pt x="0" y="0"/>
                    <a:pt x="0" y="0"/>
                    <a:pt x="0" y="0"/>
                  </a:cubicBezTo>
                  <a:cubicBezTo>
                    <a:pt x="0" y="0"/>
                    <a:pt x="13" y="9"/>
                    <a:pt x="13" y="19"/>
                  </a:cubicBezTo>
                  <a:cubicBezTo>
                    <a:pt x="13" y="28"/>
                    <a:pt x="13" y="33"/>
                    <a:pt x="13" y="33"/>
                  </a:cubicBezTo>
                  <a:cubicBezTo>
                    <a:pt x="24" y="35"/>
                    <a:pt x="24" y="35"/>
                    <a:pt x="24" y="35"/>
                  </a:cubicBezTo>
                  <a:cubicBezTo>
                    <a:pt x="24" y="35"/>
                    <a:pt x="28" y="26"/>
                    <a:pt x="25" y="16"/>
                  </a:cubicBezTo>
                  <a:cubicBezTo>
                    <a:pt x="21" y="7"/>
                    <a:pt x="18" y="4"/>
                    <a:pt x="15" y="1"/>
                  </a:cubicBezTo>
                  <a:close/>
                </a:path>
              </a:pathLst>
            </a:custGeom>
            <a:solidFill>
              <a:srgbClr val="FFFFFF"/>
            </a:solidFill>
            <a:ln w="9525">
              <a:noFill/>
              <a:round/>
            </a:ln>
          </p:spPr>
          <p:txBody>
            <a:bodyPr vert="horz" wrap="square" lIns="121920" tIns="60960" rIns="121920" bIns="60960" numCol="1" anchor="t" anchorCtr="0" compatLnSpc="1"/>
            <a:lstStyle/>
            <a:p>
              <a:endParaRPr lang="en-US" sz="24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2064" name="Freeform 16"/>
            <p:cNvSpPr/>
            <p:nvPr/>
          </p:nvSpPr>
          <p:spPr bwMode="auto">
            <a:xfrm>
              <a:off x="5300663" y="3514725"/>
              <a:ext cx="25400" cy="73025"/>
            </a:xfrm>
            <a:custGeom>
              <a:avLst/>
              <a:gdLst/>
              <a:ahLst/>
              <a:cxnLst>
                <a:cxn ang="0">
                  <a:pos x="3" y="0"/>
                </a:cxn>
                <a:cxn ang="0">
                  <a:pos x="0" y="23"/>
                </a:cxn>
                <a:cxn ang="0">
                  <a:pos x="0" y="31"/>
                </a:cxn>
                <a:cxn ang="0">
                  <a:pos x="11" y="29"/>
                </a:cxn>
                <a:cxn ang="0">
                  <a:pos x="3" y="0"/>
                </a:cxn>
              </a:cxnLst>
              <a:rect l="0" t="0" r="r" b="b"/>
              <a:pathLst>
                <a:path w="11" h="31">
                  <a:moveTo>
                    <a:pt x="3" y="0"/>
                  </a:moveTo>
                  <a:cubicBezTo>
                    <a:pt x="3" y="0"/>
                    <a:pt x="1" y="18"/>
                    <a:pt x="0" y="23"/>
                  </a:cubicBezTo>
                  <a:cubicBezTo>
                    <a:pt x="0" y="29"/>
                    <a:pt x="0" y="31"/>
                    <a:pt x="0" y="31"/>
                  </a:cubicBezTo>
                  <a:cubicBezTo>
                    <a:pt x="11" y="29"/>
                    <a:pt x="11" y="29"/>
                    <a:pt x="11" y="29"/>
                  </a:cubicBezTo>
                  <a:cubicBezTo>
                    <a:pt x="11" y="29"/>
                    <a:pt x="8" y="15"/>
                    <a:pt x="3" y="0"/>
                  </a:cubicBezTo>
                  <a:close/>
                </a:path>
              </a:pathLst>
            </a:custGeom>
            <a:solidFill>
              <a:srgbClr val="FFFFFF"/>
            </a:solidFill>
            <a:ln w="9525">
              <a:noFill/>
              <a:round/>
            </a:ln>
          </p:spPr>
          <p:txBody>
            <a:bodyPr vert="horz" wrap="square" lIns="121920" tIns="60960" rIns="121920" bIns="60960" numCol="1" anchor="t" anchorCtr="0" compatLnSpc="1"/>
            <a:lstStyle/>
            <a:p>
              <a:endParaRPr lang="en-US" sz="2400" dirty="0">
                <a:latin typeface="Arial" panose="020B0604020202090204" pitchFamily="34" charset="0"/>
                <a:ea typeface="思源黑体 CN Regular" panose="020B0500000000000000" pitchFamily="34" charset="-122"/>
                <a:sym typeface="Arial" panose="020B0604020202090204" pitchFamily="34" charset="0"/>
              </a:endParaRPr>
            </a:p>
          </p:txBody>
        </p:sp>
      </p:grpSp>
      <p:sp>
        <p:nvSpPr>
          <p:cNvPr id="62" name="Slide Number Placeholder 61"/>
          <p:cNvSpPr>
            <a:spLocks noGrp="1"/>
          </p:cNvSpPr>
          <p:nvPr>
            <p:ph type="sldNum" sz="quarter" idx="12"/>
          </p:nvPr>
        </p:nvSpPr>
        <p:spPr/>
        <p:txBody>
          <a:bodyPr/>
          <a:lstStyle/>
          <a:p>
            <a:fld id="{C136B7D2-B98C-44FD-8D04-7EC62A564975}" type="slidenum">
              <a:rPr lang="en-US" smtClean="0">
                <a:latin typeface="Arial" panose="020B0604020202090204" pitchFamily="34" charset="0"/>
                <a:sym typeface="Arial" panose="020B0604020202090204" pitchFamily="34" charset="0"/>
              </a:rPr>
            </a:fld>
            <a:endParaRPr lang="en-US" dirty="0">
              <a:latin typeface="Arial" panose="020B0604020202090204" pitchFamily="34" charset="0"/>
              <a:sym typeface="Arial" panose="020B0604020202090204" pitchFamily="34" charset="0"/>
            </a:endParaRPr>
          </a:p>
        </p:txBody>
      </p:sp>
      <p:grpSp>
        <p:nvGrpSpPr>
          <p:cNvPr id="63" name="Group 62"/>
          <p:cNvGrpSpPr/>
          <p:nvPr/>
        </p:nvGrpSpPr>
        <p:grpSpPr>
          <a:xfrm>
            <a:off x="6113177" y="3217602"/>
            <a:ext cx="2111955" cy="667663"/>
            <a:chOff x="4597686" y="3155872"/>
            <a:chExt cx="1583966" cy="500747"/>
          </a:xfrm>
        </p:grpSpPr>
        <p:sp>
          <p:nvSpPr>
            <p:cNvPr id="64" name="TextBox 63"/>
            <p:cNvSpPr txBox="1"/>
            <p:nvPr/>
          </p:nvSpPr>
          <p:spPr>
            <a:xfrm>
              <a:off x="4597686" y="3155872"/>
              <a:ext cx="1542506" cy="184666"/>
            </a:xfrm>
            <a:prstGeom prst="rect">
              <a:avLst/>
            </a:prstGeom>
            <a:noFill/>
          </p:spPr>
          <p:txBody>
            <a:bodyPr wrap="square" lIns="0" tIns="0" rIns="0" bIns="0" rtlCol="0" anchor="t">
              <a:spAutoFit/>
            </a:bodyPr>
            <a:lstStyle/>
            <a:p>
              <a:r>
                <a:rPr lang="zh-CN" altLang="en-US" sz="1600" b="1" dirty="0">
                  <a:solidFill>
                    <a:schemeClr val="tx1">
                      <a:lumMod val="75000"/>
                      <a:lumOff val="25000"/>
                    </a:schemeClr>
                  </a:solidFill>
                  <a:latin typeface="Arial" panose="020B0604020202090204" pitchFamily="34" charset="0"/>
                  <a:ea typeface="思源黑体 CN Regular" panose="020B0500000000000000" pitchFamily="34" charset="-122"/>
                  <a:sym typeface="Arial" panose="020B0604020202090204" pitchFamily="34" charset="0"/>
                </a:rPr>
                <a:t>点击输入标题</a:t>
              </a:r>
              <a:endParaRPr lang="en-US" sz="1600" b="1" dirty="0">
                <a:solidFill>
                  <a:schemeClr val="tx1">
                    <a:lumMod val="75000"/>
                    <a:lumOff val="2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65" name="TextBox 64"/>
            <p:cNvSpPr txBox="1"/>
            <p:nvPr/>
          </p:nvSpPr>
          <p:spPr>
            <a:xfrm>
              <a:off x="4597686" y="3348938"/>
              <a:ext cx="1583966" cy="307681"/>
            </a:xfrm>
            <a:prstGeom prst="rect">
              <a:avLst/>
            </a:prstGeom>
            <a:noFill/>
          </p:spPr>
          <p:txBody>
            <a:bodyPr wrap="square" lIns="0" tIns="0" rIns="0" bIns="0" rtlCol="0" anchor="t">
              <a:spAutoFit/>
            </a:bodyPr>
            <a:lstStyle/>
            <a:p>
              <a:pPr defTabSz="1218565">
                <a:spcBef>
                  <a:spcPct val="20000"/>
                </a:spcBef>
                <a:defRPr/>
              </a:pPr>
              <a:r>
                <a:rPr lang="en-US" sz="1335"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rPr>
                <a:t>There are many variations  passages lorem available</a:t>
              </a:r>
              <a:endParaRPr lang="en-US" sz="1335"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66" name="Group 65"/>
          <p:cNvGrpSpPr/>
          <p:nvPr/>
        </p:nvGrpSpPr>
        <p:grpSpPr>
          <a:xfrm>
            <a:off x="8955122" y="3217602"/>
            <a:ext cx="2056676" cy="667663"/>
            <a:chOff x="6978976" y="3155872"/>
            <a:chExt cx="1542507" cy="500747"/>
          </a:xfrm>
        </p:grpSpPr>
        <p:sp>
          <p:nvSpPr>
            <p:cNvPr id="67" name="TextBox 66"/>
            <p:cNvSpPr txBox="1"/>
            <p:nvPr/>
          </p:nvSpPr>
          <p:spPr>
            <a:xfrm>
              <a:off x="6978977" y="3155872"/>
              <a:ext cx="1542506" cy="184666"/>
            </a:xfrm>
            <a:prstGeom prst="rect">
              <a:avLst/>
            </a:prstGeom>
            <a:noFill/>
          </p:spPr>
          <p:txBody>
            <a:bodyPr wrap="square" lIns="0" tIns="0" rIns="0" bIns="0" rtlCol="0" anchor="t">
              <a:spAutoFit/>
            </a:bodyPr>
            <a:lstStyle/>
            <a:p>
              <a:r>
                <a:rPr lang="zh-CN" altLang="en-US" sz="1600" b="1" dirty="0">
                  <a:solidFill>
                    <a:schemeClr val="tx1">
                      <a:lumMod val="75000"/>
                      <a:lumOff val="25000"/>
                    </a:schemeClr>
                  </a:solidFill>
                  <a:latin typeface="Arial" panose="020B0604020202090204" pitchFamily="34" charset="0"/>
                  <a:ea typeface="思源黑体 CN Regular" panose="020B0500000000000000" pitchFamily="34" charset="-122"/>
                  <a:sym typeface="Arial" panose="020B0604020202090204" pitchFamily="34" charset="0"/>
                </a:rPr>
                <a:t>点击输入标题</a:t>
              </a:r>
              <a:endParaRPr lang="en-US" sz="1600" b="1" dirty="0">
                <a:solidFill>
                  <a:schemeClr val="tx1">
                    <a:lumMod val="75000"/>
                    <a:lumOff val="2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68" name="TextBox 67"/>
            <p:cNvSpPr txBox="1"/>
            <p:nvPr/>
          </p:nvSpPr>
          <p:spPr>
            <a:xfrm>
              <a:off x="6978976" y="3348938"/>
              <a:ext cx="1542507" cy="307681"/>
            </a:xfrm>
            <a:prstGeom prst="rect">
              <a:avLst/>
            </a:prstGeom>
            <a:noFill/>
          </p:spPr>
          <p:txBody>
            <a:bodyPr wrap="square" lIns="0" tIns="0" rIns="0" bIns="0" rtlCol="0" anchor="t">
              <a:spAutoFit/>
            </a:bodyPr>
            <a:lstStyle/>
            <a:p>
              <a:pPr defTabSz="1218565">
                <a:spcBef>
                  <a:spcPct val="20000"/>
                </a:spcBef>
                <a:defRPr/>
              </a:pPr>
              <a:r>
                <a:rPr lang="en-US" sz="1335"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rPr>
                <a:t>There are many variations  passages lorem available</a:t>
              </a:r>
              <a:endParaRPr lang="en-US" sz="1335"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69" name="Group 68"/>
          <p:cNvGrpSpPr/>
          <p:nvPr/>
        </p:nvGrpSpPr>
        <p:grpSpPr>
          <a:xfrm>
            <a:off x="6113177" y="4297374"/>
            <a:ext cx="2056676" cy="667663"/>
            <a:chOff x="4597685" y="3914331"/>
            <a:chExt cx="1542507" cy="500747"/>
          </a:xfrm>
        </p:grpSpPr>
        <p:sp>
          <p:nvSpPr>
            <p:cNvPr id="70" name="TextBox 69"/>
            <p:cNvSpPr txBox="1"/>
            <p:nvPr/>
          </p:nvSpPr>
          <p:spPr>
            <a:xfrm>
              <a:off x="4597686" y="3914331"/>
              <a:ext cx="1542506" cy="184666"/>
            </a:xfrm>
            <a:prstGeom prst="rect">
              <a:avLst/>
            </a:prstGeom>
            <a:noFill/>
          </p:spPr>
          <p:txBody>
            <a:bodyPr wrap="square" lIns="0" tIns="0" rIns="0" bIns="0" rtlCol="0" anchor="t">
              <a:spAutoFit/>
            </a:bodyPr>
            <a:lstStyle/>
            <a:p>
              <a:r>
                <a:rPr lang="zh-CN" altLang="en-US" sz="1600" b="1" dirty="0">
                  <a:solidFill>
                    <a:schemeClr val="tx1">
                      <a:lumMod val="75000"/>
                      <a:lumOff val="25000"/>
                    </a:schemeClr>
                  </a:solidFill>
                  <a:latin typeface="Arial" panose="020B0604020202090204" pitchFamily="34" charset="0"/>
                  <a:ea typeface="思源黑体 CN Regular" panose="020B0500000000000000" pitchFamily="34" charset="-122"/>
                  <a:sym typeface="Arial" panose="020B0604020202090204" pitchFamily="34" charset="0"/>
                </a:rPr>
                <a:t>点击输入标题</a:t>
              </a:r>
              <a:endParaRPr lang="en-US" sz="1865" b="1" dirty="0">
                <a:solidFill>
                  <a:schemeClr val="tx1">
                    <a:lumMod val="75000"/>
                    <a:lumOff val="2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71" name="TextBox 70"/>
            <p:cNvSpPr txBox="1"/>
            <p:nvPr/>
          </p:nvSpPr>
          <p:spPr>
            <a:xfrm>
              <a:off x="4597685" y="4107397"/>
              <a:ext cx="1542507" cy="307681"/>
            </a:xfrm>
            <a:prstGeom prst="rect">
              <a:avLst/>
            </a:prstGeom>
            <a:noFill/>
          </p:spPr>
          <p:txBody>
            <a:bodyPr wrap="square" lIns="0" tIns="0" rIns="0" bIns="0" rtlCol="0" anchor="t">
              <a:spAutoFit/>
            </a:bodyPr>
            <a:lstStyle/>
            <a:p>
              <a:pPr defTabSz="1218565">
                <a:spcBef>
                  <a:spcPct val="20000"/>
                </a:spcBef>
                <a:defRPr/>
              </a:pPr>
              <a:r>
                <a:rPr lang="en-US" sz="1335"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rPr>
                <a:t>There are many variations  passages lorem available</a:t>
              </a:r>
              <a:endParaRPr lang="en-US" sz="1335"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72" name="Group 71"/>
          <p:cNvGrpSpPr/>
          <p:nvPr/>
        </p:nvGrpSpPr>
        <p:grpSpPr>
          <a:xfrm>
            <a:off x="8955122" y="4297374"/>
            <a:ext cx="2056676" cy="667663"/>
            <a:chOff x="6978976" y="3914331"/>
            <a:chExt cx="1542507" cy="500747"/>
          </a:xfrm>
        </p:grpSpPr>
        <p:sp>
          <p:nvSpPr>
            <p:cNvPr id="73" name="TextBox 72"/>
            <p:cNvSpPr txBox="1"/>
            <p:nvPr/>
          </p:nvSpPr>
          <p:spPr>
            <a:xfrm>
              <a:off x="6978977" y="3914331"/>
              <a:ext cx="1542506" cy="184666"/>
            </a:xfrm>
            <a:prstGeom prst="rect">
              <a:avLst/>
            </a:prstGeom>
            <a:noFill/>
          </p:spPr>
          <p:txBody>
            <a:bodyPr wrap="square" lIns="0" tIns="0" rIns="0" bIns="0" rtlCol="0" anchor="t">
              <a:spAutoFit/>
            </a:bodyPr>
            <a:lstStyle/>
            <a:p>
              <a:r>
                <a:rPr lang="zh-CN" altLang="en-US" sz="1600" b="1" dirty="0">
                  <a:solidFill>
                    <a:schemeClr val="tx1">
                      <a:lumMod val="75000"/>
                      <a:lumOff val="25000"/>
                    </a:schemeClr>
                  </a:solidFill>
                  <a:latin typeface="Arial" panose="020B0604020202090204" pitchFamily="34" charset="0"/>
                  <a:ea typeface="思源黑体 CN Regular" panose="020B0500000000000000" pitchFamily="34" charset="-122"/>
                  <a:sym typeface="Arial" panose="020B0604020202090204" pitchFamily="34" charset="0"/>
                </a:rPr>
                <a:t>点击输入标题</a:t>
              </a:r>
              <a:endParaRPr lang="en-US" sz="1600" b="1" dirty="0">
                <a:solidFill>
                  <a:schemeClr val="tx1">
                    <a:lumMod val="75000"/>
                    <a:lumOff val="2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74" name="TextBox 73"/>
            <p:cNvSpPr txBox="1"/>
            <p:nvPr/>
          </p:nvSpPr>
          <p:spPr>
            <a:xfrm>
              <a:off x="6978976" y="4107397"/>
              <a:ext cx="1542507" cy="307681"/>
            </a:xfrm>
            <a:prstGeom prst="rect">
              <a:avLst/>
            </a:prstGeom>
            <a:noFill/>
          </p:spPr>
          <p:txBody>
            <a:bodyPr wrap="square" lIns="0" tIns="0" rIns="0" bIns="0" rtlCol="0" anchor="t">
              <a:spAutoFit/>
            </a:bodyPr>
            <a:lstStyle/>
            <a:p>
              <a:pPr defTabSz="1218565">
                <a:spcBef>
                  <a:spcPct val="20000"/>
                </a:spcBef>
                <a:defRPr/>
              </a:pPr>
              <a:r>
                <a:rPr lang="en-US" sz="1335"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rPr>
                <a:t>There are many variations passages lorem available</a:t>
              </a:r>
              <a:endParaRPr lang="en-US" sz="1335"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grpSp>
      <p:sp>
        <p:nvSpPr>
          <p:cNvPr id="75" name="TextBox 74"/>
          <p:cNvSpPr txBox="1"/>
          <p:nvPr/>
        </p:nvSpPr>
        <p:spPr>
          <a:xfrm>
            <a:off x="5327907" y="1431958"/>
            <a:ext cx="5453463" cy="1405256"/>
          </a:xfrm>
          <a:prstGeom prst="rect">
            <a:avLst/>
          </a:prstGeom>
          <a:noFill/>
        </p:spPr>
        <p:txBody>
          <a:bodyPr wrap="square" rtlCol="0">
            <a:spAutoFit/>
          </a:bodyPr>
          <a:lstStyle/>
          <a:p>
            <a:r>
              <a:rPr lang="zh-CN" altLang="en-US" sz="1865" b="1" dirty="0">
                <a:solidFill>
                  <a:schemeClr val="tx2">
                    <a:lumMod val="75000"/>
                    <a:lumOff val="25000"/>
                  </a:schemeClr>
                </a:solidFill>
                <a:latin typeface="Arial" panose="020B0604020202090204" pitchFamily="34" charset="0"/>
                <a:ea typeface="思源黑体 CN Regular" panose="020B0500000000000000" pitchFamily="34" charset="-122"/>
                <a:sym typeface="Arial" panose="020B0604020202090204" pitchFamily="34" charset="0"/>
              </a:rPr>
              <a:t>点击输入标题</a:t>
            </a:r>
            <a:endParaRPr lang="en-US" sz="1335"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a:p>
            <a:r>
              <a:rPr lang="en-US" sz="1335"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rPr>
              <a:t> If you are going to use a passage of Lorem Ipsum, you need to be sure there isn't anything embarrassing hidden in the middle of text. All the Lorem Ipsum generators on the Internet tend to repeat predefined chunks as necessary, making this the first true generator on the Internet. </a:t>
            </a:r>
            <a:endParaRPr lang="en-US" sz="1335"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grpSp>
        <p:nvGrpSpPr>
          <p:cNvPr id="76" name="Group 75"/>
          <p:cNvGrpSpPr/>
          <p:nvPr/>
        </p:nvGrpSpPr>
        <p:grpSpPr>
          <a:xfrm>
            <a:off x="6113177" y="5399386"/>
            <a:ext cx="2056676" cy="667663"/>
            <a:chOff x="4597685" y="3914331"/>
            <a:chExt cx="1542507" cy="500747"/>
          </a:xfrm>
        </p:grpSpPr>
        <p:sp>
          <p:nvSpPr>
            <p:cNvPr id="77" name="TextBox 76"/>
            <p:cNvSpPr txBox="1"/>
            <p:nvPr/>
          </p:nvSpPr>
          <p:spPr>
            <a:xfrm>
              <a:off x="4597686" y="3914331"/>
              <a:ext cx="1542506" cy="184666"/>
            </a:xfrm>
            <a:prstGeom prst="rect">
              <a:avLst/>
            </a:prstGeom>
            <a:noFill/>
          </p:spPr>
          <p:txBody>
            <a:bodyPr wrap="square" lIns="0" tIns="0" rIns="0" bIns="0" rtlCol="0" anchor="t">
              <a:spAutoFit/>
            </a:bodyPr>
            <a:lstStyle/>
            <a:p>
              <a:r>
                <a:rPr lang="zh-CN" altLang="en-US" sz="1600" b="1" dirty="0">
                  <a:solidFill>
                    <a:schemeClr val="tx1">
                      <a:lumMod val="75000"/>
                      <a:lumOff val="25000"/>
                    </a:schemeClr>
                  </a:solidFill>
                  <a:latin typeface="Arial" panose="020B0604020202090204" pitchFamily="34" charset="0"/>
                  <a:ea typeface="思源黑体 CN Regular" panose="020B0500000000000000" pitchFamily="34" charset="-122"/>
                  <a:sym typeface="Arial" panose="020B0604020202090204" pitchFamily="34" charset="0"/>
                </a:rPr>
                <a:t>点击输入标题</a:t>
              </a:r>
              <a:endParaRPr lang="en-US" sz="1865" b="1" dirty="0">
                <a:solidFill>
                  <a:schemeClr val="tx1">
                    <a:lumMod val="75000"/>
                    <a:lumOff val="2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78" name="TextBox 77"/>
            <p:cNvSpPr txBox="1"/>
            <p:nvPr/>
          </p:nvSpPr>
          <p:spPr>
            <a:xfrm>
              <a:off x="4597685" y="4107397"/>
              <a:ext cx="1542507" cy="307681"/>
            </a:xfrm>
            <a:prstGeom prst="rect">
              <a:avLst/>
            </a:prstGeom>
            <a:noFill/>
          </p:spPr>
          <p:txBody>
            <a:bodyPr wrap="square" lIns="0" tIns="0" rIns="0" bIns="0" rtlCol="0" anchor="t">
              <a:spAutoFit/>
            </a:bodyPr>
            <a:lstStyle/>
            <a:p>
              <a:pPr defTabSz="1218565">
                <a:spcBef>
                  <a:spcPct val="20000"/>
                </a:spcBef>
                <a:defRPr/>
              </a:pPr>
              <a:r>
                <a:rPr lang="en-US" sz="1335"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rPr>
                <a:t>There are many variations  passages lorem available</a:t>
              </a:r>
              <a:endParaRPr lang="en-US" sz="1335"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79" name="Group 78"/>
          <p:cNvGrpSpPr/>
          <p:nvPr/>
        </p:nvGrpSpPr>
        <p:grpSpPr>
          <a:xfrm>
            <a:off x="8955122" y="5399386"/>
            <a:ext cx="2056676" cy="667663"/>
            <a:chOff x="6978976" y="3914331"/>
            <a:chExt cx="1542507" cy="500747"/>
          </a:xfrm>
        </p:grpSpPr>
        <p:sp>
          <p:nvSpPr>
            <p:cNvPr id="80" name="TextBox 79"/>
            <p:cNvSpPr txBox="1"/>
            <p:nvPr/>
          </p:nvSpPr>
          <p:spPr>
            <a:xfrm>
              <a:off x="6978977" y="3914331"/>
              <a:ext cx="1542506" cy="184666"/>
            </a:xfrm>
            <a:prstGeom prst="rect">
              <a:avLst/>
            </a:prstGeom>
            <a:noFill/>
          </p:spPr>
          <p:txBody>
            <a:bodyPr wrap="square" lIns="0" tIns="0" rIns="0" bIns="0" rtlCol="0" anchor="t">
              <a:spAutoFit/>
            </a:bodyPr>
            <a:lstStyle/>
            <a:p>
              <a:r>
                <a:rPr lang="zh-CN" altLang="en-US" sz="1600" b="1" dirty="0">
                  <a:solidFill>
                    <a:schemeClr val="tx1">
                      <a:lumMod val="75000"/>
                      <a:lumOff val="25000"/>
                    </a:schemeClr>
                  </a:solidFill>
                  <a:latin typeface="Arial" panose="020B0604020202090204" pitchFamily="34" charset="0"/>
                  <a:ea typeface="思源黑体 CN Regular" panose="020B0500000000000000" pitchFamily="34" charset="-122"/>
                  <a:sym typeface="Arial" panose="020B0604020202090204" pitchFamily="34" charset="0"/>
                </a:rPr>
                <a:t>点击输入标题</a:t>
              </a:r>
              <a:endParaRPr lang="en-US" sz="1600" b="1" dirty="0">
                <a:solidFill>
                  <a:schemeClr val="tx1">
                    <a:lumMod val="75000"/>
                    <a:lumOff val="2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81" name="TextBox 80"/>
            <p:cNvSpPr txBox="1"/>
            <p:nvPr/>
          </p:nvSpPr>
          <p:spPr>
            <a:xfrm>
              <a:off x="6978976" y="4107397"/>
              <a:ext cx="1542507" cy="307681"/>
            </a:xfrm>
            <a:prstGeom prst="rect">
              <a:avLst/>
            </a:prstGeom>
            <a:noFill/>
          </p:spPr>
          <p:txBody>
            <a:bodyPr wrap="square" lIns="0" tIns="0" rIns="0" bIns="0" rtlCol="0" anchor="t">
              <a:spAutoFit/>
            </a:bodyPr>
            <a:lstStyle/>
            <a:p>
              <a:pPr defTabSz="1218565">
                <a:spcBef>
                  <a:spcPct val="20000"/>
                </a:spcBef>
                <a:defRPr/>
              </a:pPr>
              <a:r>
                <a:rPr lang="en-US" sz="1335"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rPr>
                <a:t>There are many variations passages lorem available</a:t>
              </a:r>
              <a:endParaRPr lang="en-US" sz="1335"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82" name="Group 81"/>
          <p:cNvGrpSpPr/>
          <p:nvPr/>
        </p:nvGrpSpPr>
        <p:grpSpPr>
          <a:xfrm>
            <a:off x="8225133" y="5459718"/>
            <a:ext cx="625361" cy="607457"/>
            <a:chOff x="6299532" y="4190009"/>
            <a:chExt cx="469021" cy="455593"/>
          </a:xfrm>
        </p:grpSpPr>
        <p:sp>
          <p:nvSpPr>
            <p:cNvPr id="83" name="Oval 82"/>
            <p:cNvSpPr>
              <a:spLocks noChangeAspect="1"/>
            </p:cNvSpPr>
            <p:nvPr/>
          </p:nvSpPr>
          <p:spPr>
            <a:xfrm>
              <a:off x="6299532" y="4190009"/>
              <a:ext cx="469021" cy="45559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84" name="Freeform 63"/>
            <p:cNvSpPr>
              <a:spLocks noEditPoints="1"/>
            </p:cNvSpPr>
            <p:nvPr/>
          </p:nvSpPr>
          <p:spPr bwMode="auto">
            <a:xfrm>
              <a:off x="6386874" y="4310694"/>
              <a:ext cx="294337" cy="214222"/>
            </a:xfrm>
            <a:custGeom>
              <a:avLst/>
              <a:gdLst/>
              <a:ahLst/>
              <a:cxnLst>
                <a:cxn ang="0">
                  <a:pos x="62" y="57"/>
                </a:cxn>
                <a:cxn ang="0">
                  <a:pos x="18" y="57"/>
                </a:cxn>
                <a:cxn ang="0">
                  <a:pos x="0" y="39"/>
                </a:cxn>
                <a:cxn ang="0">
                  <a:pos x="11" y="23"/>
                </a:cxn>
                <a:cxn ang="0">
                  <a:pos x="11" y="21"/>
                </a:cxn>
                <a:cxn ang="0">
                  <a:pos x="31" y="0"/>
                </a:cxn>
                <a:cxn ang="0">
                  <a:pos x="50" y="13"/>
                </a:cxn>
                <a:cxn ang="0">
                  <a:pos x="57" y="11"/>
                </a:cxn>
                <a:cxn ang="0">
                  <a:pos x="67" y="21"/>
                </a:cxn>
                <a:cxn ang="0">
                  <a:pos x="66" y="27"/>
                </a:cxn>
                <a:cxn ang="0">
                  <a:pos x="78" y="42"/>
                </a:cxn>
                <a:cxn ang="0">
                  <a:pos x="62" y="57"/>
                </a:cxn>
                <a:cxn ang="0">
                  <a:pos x="51" y="31"/>
                </a:cxn>
                <a:cxn ang="0">
                  <a:pos x="42" y="31"/>
                </a:cxn>
                <a:cxn ang="0">
                  <a:pos x="42" y="17"/>
                </a:cxn>
                <a:cxn ang="0">
                  <a:pos x="40" y="16"/>
                </a:cxn>
                <a:cxn ang="0">
                  <a:pos x="33" y="16"/>
                </a:cxn>
                <a:cxn ang="0">
                  <a:pos x="31" y="17"/>
                </a:cxn>
                <a:cxn ang="0">
                  <a:pos x="31" y="31"/>
                </a:cxn>
                <a:cxn ang="0">
                  <a:pos x="22" y="31"/>
                </a:cxn>
                <a:cxn ang="0">
                  <a:pos x="21" y="33"/>
                </a:cxn>
                <a:cxn ang="0">
                  <a:pos x="21" y="34"/>
                </a:cxn>
                <a:cxn ang="0">
                  <a:pos x="36" y="48"/>
                </a:cxn>
                <a:cxn ang="0">
                  <a:pos x="36" y="48"/>
                </a:cxn>
                <a:cxn ang="0">
                  <a:pos x="37" y="48"/>
                </a:cxn>
                <a:cxn ang="0">
                  <a:pos x="51" y="34"/>
                </a:cxn>
                <a:cxn ang="0">
                  <a:pos x="52" y="33"/>
                </a:cxn>
                <a:cxn ang="0">
                  <a:pos x="51" y="31"/>
                </a:cxn>
              </a:cxnLst>
              <a:rect l="0" t="0" r="r" b="b"/>
              <a:pathLst>
                <a:path w="78" h="57">
                  <a:moveTo>
                    <a:pt x="62" y="57"/>
                  </a:moveTo>
                  <a:cubicBezTo>
                    <a:pt x="18" y="57"/>
                    <a:pt x="18" y="57"/>
                    <a:pt x="18" y="57"/>
                  </a:cubicBezTo>
                  <a:cubicBezTo>
                    <a:pt x="9" y="57"/>
                    <a:pt x="0" y="49"/>
                    <a:pt x="0" y="39"/>
                  </a:cubicBezTo>
                  <a:cubicBezTo>
                    <a:pt x="0" y="32"/>
                    <a:pt x="5" y="26"/>
                    <a:pt x="11" y="23"/>
                  </a:cubicBezTo>
                  <a:cubicBezTo>
                    <a:pt x="11" y="22"/>
                    <a:pt x="11" y="22"/>
                    <a:pt x="11" y="21"/>
                  </a:cubicBezTo>
                  <a:cubicBezTo>
                    <a:pt x="11" y="10"/>
                    <a:pt x="20" y="0"/>
                    <a:pt x="31" y="0"/>
                  </a:cubicBezTo>
                  <a:cubicBezTo>
                    <a:pt x="40" y="0"/>
                    <a:pt x="47" y="6"/>
                    <a:pt x="50" y="13"/>
                  </a:cubicBezTo>
                  <a:cubicBezTo>
                    <a:pt x="52" y="12"/>
                    <a:pt x="55" y="11"/>
                    <a:pt x="57" y="11"/>
                  </a:cubicBezTo>
                  <a:cubicBezTo>
                    <a:pt x="63" y="11"/>
                    <a:pt x="67" y="15"/>
                    <a:pt x="67" y="21"/>
                  </a:cubicBezTo>
                  <a:cubicBezTo>
                    <a:pt x="67" y="23"/>
                    <a:pt x="67" y="25"/>
                    <a:pt x="66" y="27"/>
                  </a:cubicBezTo>
                  <a:cubicBezTo>
                    <a:pt x="73" y="28"/>
                    <a:pt x="78" y="34"/>
                    <a:pt x="78" y="42"/>
                  </a:cubicBezTo>
                  <a:cubicBezTo>
                    <a:pt x="78" y="50"/>
                    <a:pt x="71" y="57"/>
                    <a:pt x="62" y="57"/>
                  </a:cubicBezTo>
                  <a:close/>
                  <a:moveTo>
                    <a:pt x="51" y="31"/>
                  </a:moveTo>
                  <a:cubicBezTo>
                    <a:pt x="42" y="31"/>
                    <a:pt x="42" y="31"/>
                    <a:pt x="42" y="31"/>
                  </a:cubicBezTo>
                  <a:cubicBezTo>
                    <a:pt x="42" y="17"/>
                    <a:pt x="42" y="17"/>
                    <a:pt x="42" y="17"/>
                  </a:cubicBezTo>
                  <a:cubicBezTo>
                    <a:pt x="42" y="16"/>
                    <a:pt x="41" y="16"/>
                    <a:pt x="40" y="16"/>
                  </a:cubicBezTo>
                  <a:cubicBezTo>
                    <a:pt x="33" y="16"/>
                    <a:pt x="33" y="16"/>
                    <a:pt x="33" y="16"/>
                  </a:cubicBezTo>
                  <a:cubicBezTo>
                    <a:pt x="32" y="16"/>
                    <a:pt x="31" y="16"/>
                    <a:pt x="31" y="17"/>
                  </a:cubicBezTo>
                  <a:cubicBezTo>
                    <a:pt x="31" y="31"/>
                    <a:pt x="31" y="31"/>
                    <a:pt x="31" y="31"/>
                  </a:cubicBezTo>
                  <a:cubicBezTo>
                    <a:pt x="22" y="31"/>
                    <a:pt x="22" y="31"/>
                    <a:pt x="22" y="31"/>
                  </a:cubicBezTo>
                  <a:cubicBezTo>
                    <a:pt x="22" y="31"/>
                    <a:pt x="21" y="32"/>
                    <a:pt x="21" y="33"/>
                  </a:cubicBezTo>
                  <a:cubicBezTo>
                    <a:pt x="21" y="33"/>
                    <a:pt x="21" y="33"/>
                    <a:pt x="21" y="34"/>
                  </a:cubicBezTo>
                  <a:cubicBezTo>
                    <a:pt x="36" y="48"/>
                    <a:pt x="36" y="48"/>
                    <a:pt x="36" y="48"/>
                  </a:cubicBezTo>
                  <a:cubicBezTo>
                    <a:pt x="36" y="48"/>
                    <a:pt x="36" y="48"/>
                    <a:pt x="36" y="48"/>
                  </a:cubicBezTo>
                  <a:cubicBezTo>
                    <a:pt x="37" y="48"/>
                    <a:pt x="37" y="48"/>
                    <a:pt x="37" y="48"/>
                  </a:cubicBezTo>
                  <a:cubicBezTo>
                    <a:pt x="51" y="34"/>
                    <a:pt x="51" y="34"/>
                    <a:pt x="51" y="34"/>
                  </a:cubicBezTo>
                  <a:cubicBezTo>
                    <a:pt x="52" y="33"/>
                    <a:pt x="52" y="33"/>
                    <a:pt x="52" y="33"/>
                  </a:cubicBezTo>
                  <a:cubicBezTo>
                    <a:pt x="52" y="32"/>
                    <a:pt x="51" y="31"/>
                    <a:pt x="51" y="31"/>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85" name="Group 84"/>
          <p:cNvGrpSpPr/>
          <p:nvPr/>
        </p:nvGrpSpPr>
        <p:grpSpPr>
          <a:xfrm>
            <a:off x="5355548" y="3273516"/>
            <a:ext cx="625361" cy="607457"/>
            <a:chOff x="630683" y="3383511"/>
            <a:chExt cx="469021" cy="455593"/>
          </a:xfrm>
        </p:grpSpPr>
        <p:sp>
          <p:nvSpPr>
            <p:cNvPr id="86" name="Oval 85"/>
            <p:cNvSpPr>
              <a:spLocks noChangeAspect="1"/>
            </p:cNvSpPr>
            <p:nvPr/>
          </p:nvSpPr>
          <p:spPr>
            <a:xfrm>
              <a:off x="630683" y="3383511"/>
              <a:ext cx="469021" cy="4555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87" name="Freeform 117"/>
            <p:cNvSpPr/>
            <p:nvPr/>
          </p:nvSpPr>
          <p:spPr bwMode="auto">
            <a:xfrm>
              <a:off x="730012" y="3476126"/>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88" name="Group 87"/>
          <p:cNvGrpSpPr/>
          <p:nvPr/>
        </p:nvGrpSpPr>
        <p:grpSpPr>
          <a:xfrm>
            <a:off x="5355548" y="5459718"/>
            <a:ext cx="625361" cy="607457"/>
            <a:chOff x="3428938" y="4190009"/>
            <a:chExt cx="469021" cy="455593"/>
          </a:xfrm>
        </p:grpSpPr>
        <p:sp>
          <p:nvSpPr>
            <p:cNvPr id="89" name="Oval 88"/>
            <p:cNvSpPr>
              <a:spLocks noChangeAspect="1"/>
            </p:cNvSpPr>
            <p:nvPr/>
          </p:nvSpPr>
          <p:spPr>
            <a:xfrm>
              <a:off x="3428938" y="4190009"/>
              <a:ext cx="469021" cy="45559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90" name="Freeform 83"/>
            <p:cNvSpPr>
              <a:spLocks noEditPoints="1"/>
            </p:cNvSpPr>
            <p:nvPr/>
          </p:nvSpPr>
          <p:spPr bwMode="auto">
            <a:xfrm>
              <a:off x="3571129" y="4279327"/>
              <a:ext cx="184638" cy="276957"/>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91" name="Group 90"/>
          <p:cNvGrpSpPr/>
          <p:nvPr/>
        </p:nvGrpSpPr>
        <p:grpSpPr>
          <a:xfrm>
            <a:off x="5355548" y="4395033"/>
            <a:ext cx="625361" cy="607457"/>
            <a:chOff x="6299532" y="3384456"/>
            <a:chExt cx="469021" cy="455593"/>
          </a:xfrm>
        </p:grpSpPr>
        <p:sp>
          <p:nvSpPr>
            <p:cNvPr id="92" name="Oval 91"/>
            <p:cNvSpPr>
              <a:spLocks noChangeAspect="1"/>
            </p:cNvSpPr>
            <p:nvPr/>
          </p:nvSpPr>
          <p:spPr>
            <a:xfrm>
              <a:off x="6299532" y="3384456"/>
              <a:ext cx="469021" cy="4555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93" name="Freeform 36"/>
            <p:cNvSpPr>
              <a:spLocks noEditPoints="1"/>
            </p:cNvSpPr>
            <p:nvPr/>
          </p:nvSpPr>
          <p:spPr bwMode="auto">
            <a:xfrm>
              <a:off x="6435895" y="3505670"/>
              <a:ext cx="196295" cy="213164"/>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94" name="Group 93"/>
          <p:cNvGrpSpPr/>
          <p:nvPr/>
        </p:nvGrpSpPr>
        <p:grpSpPr>
          <a:xfrm>
            <a:off x="8225133" y="4395033"/>
            <a:ext cx="625361" cy="607457"/>
            <a:chOff x="630683" y="4190009"/>
            <a:chExt cx="469021" cy="455593"/>
          </a:xfrm>
        </p:grpSpPr>
        <p:sp>
          <p:nvSpPr>
            <p:cNvPr id="95" name="Oval 94"/>
            <p:cNvSpPr>
              <a:spLocks noChangeAspect="1"/>
            </p:cNvSpPr>
            <p:nvPr/>
          </p:nvSpPr>
          <p:spPr>
            <a:xfrm>
              <a:off x="630683" y="4190009"/>
              <a:ext cx="469021" cy="4555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96" name="Freeform 103"/>
            <p:cNvSpPr>
              <a:spLocks noEditPoints="1"/>
            </p:cNvSpPr>
            <p:nvPr/>
          </p:nvSpPr>
          <p:spPr bwMode="auto">
            <a:xfrm>
              <a:off x="765181" y="4270535"/>
              <a:ext cx="200025" cy="294541"/>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97" name="Group 96"/>
          <p:cNvGrpSpPr/>
          <p:nvPr/>
        </p:nvGrpSpPr>
        <p:grpSpPr>
          <a:xfrm>
            <a:off x="8225133" y="3273516"/>
            <a:ext cx="625361" cy="607457"/>
            <a:chOff x="3425803" y="3384456"/>
            <a:chExt cx="469021" cy="455593"/>
          </a:xfrm>
        </p:grpSpPr>
        <p:sp>
          <p:nvSpPr>
            <p:cNvPr id="98" name="Oval 97"/>
            <p:cNvSpPr>
              <a:spLocks noChangeAspect="1"/>
            </p:cNvSpPr>
            <p:nvPr/>
          </p:nvSpPr>
          <p:spPr>
            <a:xfrm>
              <a:off x="3425803" y="3384456"/>
              <a:ext cx="469021" cy="4555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99" name="Freeform 5"/>
            <p:cNvSpPr>
              <a:spLocks noEditPoints="1"/>
            </p:cNvSpPr>
            <p:nvPr/>
          </p:nvSpPr>
          <p:spPr bwMode="auto">
            <a:xfrm>
              <a:off x="3520613" y="3471340"/>
              <a:ext cx="279400" cy="279400"/>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50" name="组合 49"/>
          <p:cNvGrpSpPr/>
          <p:nvPr/>
        </p:nvGrpSpPr>
        <p:grpSpPr>
          <a:xfrm>
            <a:off x="530771" y="416625"/>
            <a:ext cx="2727541" cy="690854"/>
            <a:chOff x="530771" y="416625"/>
            <a:chExt cx="2727541" cy="690854"/>
          </a:xfrm>
        </p:grpSpPr>
        <p:pic>
          <p:nvPicPr>
            <p:cNvPr id="51" name="图片 50"/>
            <p:cNvPicPr>
              <a:picLocks noChangeAspect="1"/>
            </p:cNvPicPr>
            <p:nvPr/>
          </p:nvPicPr>
          <p:blipFill rotWithShape="1">
            <a:blip r:embed="rId1">
              <a:extLst>
                <a:ext uri="{28A0092B-C50C-407E-A947-70E740481C1C}">
                  <a14:useLocalDpi xmlns:a14="http://schemas.microsoft.com/office/drawing/2010/main" val="0"/>
                </a:ext>
              </a:extLst>
            </a:blip>
            <a:srcRect r="62661"/>
            <a:stretch>
              <a:fillRect/>
            </a:stretch>
          </p:blipFill>
          <p:spPr>
            <a:xfrm>
              <a:off x="530771" y="416625"/>
              <a:ext cx="773879" cy="690854"/>
            </a:xfrm>
            <a:prstGeom prst="rect">
              <a:avLst/>
            </a:prstGeom>
          </p:spPr>
        </p:pic>
        <p:sp>
          <p:nvSpPr>
            <p:cNvPr id="52" name="文本框 51"/>
            <p:cNvSpPr txBox="1"/>
            <p:nvPr/>
          </p:nvSpPr>
          <p:spPr>
            <a:xfrm>
              <a:off x="1033272" y="577386"/>
              <a:ext cx="2225040" cy="369332"/>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endParaRPr>
            </a:p>
          </p:txBody>
        </p:sp>
      </p:gr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500" fill="hold"/>
                                        <p:tgtEl>
                                          <p:spTgt spid="34"/>
                                        </p:tgtEl>
                                        <p:attrNameLst>
                                          <p:attrName>ppt_x</p:attrName>
                                        </p:attrNameLst>
                                      </p:cBhvr>
                                      <p:tavLst>
                                        <p:tav tm="0">
                                          <p:val>
                                            <p:strVal val="#ppt_x"/>
                                          </p:val>
                                        </p:tav>
                                        <p:tav tm="100000">
                                          <p:val>
                                            <p:strVal val="#ppt_x"/>
                                          </p:val>
                                        </p:tav>
                                      </p:tavLst>
                                    </p:anim>
                                    <p:anim calcmode="lin" valueType="num">
                                      <p:cBhvr additive="base">
                                        <p:cTn id="13" dur="500" fill="hold"/>
                                        <p:tgtEl>
                                          <p:spTgt spid="34"/>
                                        </p:tgtEl>
                                        <p:attrNameLst>
                                          <p:attrName>ppt_y</p:attrName>
                                        </p:attrNameLst>
                                      </p:cBhvr>
                                      <p:tavLst>
                                        <p:tav tm="0">
                                          <p:val>
                                            <p:strVal val="1+#ppt_h/2"/>
                                          </p:val>
                                        </p:tav>
                                        <p:tav tm="100000">
                                          <p:val>
                                            <p:strVal val="#ppt_y"/>
                                          </p:val>
                                        </p:tav>
                                      </p:tavLst>
                                    </p:anim>
                                  </p:childTnLst>
                                </p:cTn>
                              </p:par>
                              <p:par>
                                <p:cTn id="14" presetID="2" presetClass="entr" presetSubtype="2" accel="50000" decel="50000" fill="hold" grpId="0" nodeType="withEffect">
                                  <p:stCondLst>
                                    <p:cond delay="0"/>
                                  </p:stCondLst>
                                  <p:childTnLst>
                                    <p:set>
                                      <p:cBhvr>
                                        <p:cTn id="15" dur="1" fill="hold">
                                          <p:stCondLst>
                                            <p:cond delay="0"/>
                                          </p:stCondLst>
                                        </p:cTn>
                                        <p:tgtEl>
                                          <p:spTgt spid="75"/>
                                        </p:tgtEl>
                                        <p:attrNameLst>
                                          <p:attrName>style.visibility</p:attrName>
                                        </p:attrNameLst>
                                      </p:cBhvr>
                                      <p:to>
                                        <p:strVal val="visible"/>
                                      </p:to>
                                    </p:set>
                                    <p:anim calcmode="lin" valueType="num">
                                      <p:cBhvr additive="base">
                                        <p:cTn id="16" dur="500" fill="hold"/>
                                        <p:tgtEl>
                                          <p:spTgt spid="75"/>
                                        </p:tgtEl>
                                        <p:attrNameLst>
                                          <p:attrName>ppt_x</p:attrName>
                                        </p:attrNameLst>
                                      </p:cBhvr>
                                      <p:tavLst>
                                        <p:tav tm="0">
                                          <p:val>
                                            <p:strVal val="1+#ppt_w/2"/>
                                          </p:val>
                                        </p:tav>
                                        <p:tav tm="100000">
                                          <p:val>
                                            <p:strVal val="#ppt_x"/>
                                          </p:val>
                                        </p:tav>
                                      </p:tavLst>
                                    </p:anim>
                                    <p:anim calcmode="lin" valueType="num">
                                      <p:cBhvr additive="base">
                                        <p:cTn id="17" dur="500" fill="hold"/>
                                        <p:tgtEl>
                                          <p:spTgt spid="75"/>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53" presetClass="entr" presetSubtype="16" fill="hold" nodeType="afterEffect">
                                  <p:stCondLst>
                                    <p:cond delay="0"/>
                                  </p:stCondLst>
                                  <p:childTnLst>
                                    <p:set>
                                      <p:cBhvr>
                                        <p:cTn id="20" dur="1" fill="hold">
                                          <p:stCondLst>
                                            <p:cond delay="0"/>
                                          </p:stCondLst>
                                        </p:cTn>
                                        <p:tgtEl>
                                          <p:spTgt spid="85"/>
                                        </p:tgtEl>
                                        <p:attrNameLst>
                                          <p:attrName>style.visibility</p:attrName>
                                        </p:attrNameLst>
                                      </p:cBhvr>
                                      <p:to>
                                        <p:strVal val="visible"/>
                                      </p:to>
                                    </p:set>
                                    <p:anim calcmode="lin" valueType="num">
                                      <p:cBhvr>
                                        <p:cTn id="21" dur="500" fill="hold"/>
                                        <p:tgtEl>
                                          <p:spTgt spid="85"/>
                                        </p:tgtEl>
                                        <p:attrNameLst>
                                          <p:attrName>ppt_w</p:attrName>
                                        </p:attrNameLst>
                                      </p:cBhvr>
                                      <p:tavLst>
                                        <p:tav tm="0">
                                          <p:val>
                                            <p:fltVal val="0"/>
                                          </p:val>
                                        </p:tav>
                                        <p:tav tm="100000">
                                          <p:val>
                                            <p:strVal val="#ppt_w"/>
                                          </p:val>
                                        </p:tav>
                                      </p:tavLst>
                                    </p:anim>
                                    <p:anim calcmode="lin" valueType="num">
                                      <p:cBhvr>
                                        <p:cTn id="22" dur="500" fill="hold"/>
                                        <p:tgtEl>
                                          <p:spTgt spid="85"/>
                                        </p:tgtEl>
                                        <p:attrNameLst>
                                          <p:attrName>ppt_h</p:attrName>
                                        </p:attrNameLst>
                                      </p:cBhvr>
                                      <p:tavLst>
                                        <p:tav tm="0">
                                          <p:val>
                                            <p:fltVal val="0"/>
                                          </p:val>
                                        </p:tav>
                                        <p:tav tm="100000">
                                          <p:val>
                                            <p:strVal val="#ppt_h"/>
                                          </p:val>
                                        </p:tav>
                                      </p:tavLst>
                                    </p:anim>
                                    <p:animEffect transition="in" filter="fade">
                                      <p:cBhvr>
                                        <p:cTn id="23" dur="500"/>
                                        <p:tgtEl>
                                          <p:spTgt spid="85"/>
                                        </p:tgtEl>
                                      </p:cBhvr>
                                    </p:animEffect>
                                  </p:childTnLst>
                                </p:cTn>
                              </p:par>
                              <p:par>
                                <p:cTn id="24" presetID="2" presetClass="entr" presetSubtype="4" accel="50000" decel="5000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 calcmode="lin" valueType="num">
                                      <p:cBhvr additive="base">
                                        <p:cTn id="26" dur="500" fill="hold"/>
                                        <p:tgtEl>
                                          <p:spTgt spid="63"/>
                                        </p:tgtEl>
                                        <p:attrNameLst>
                                          <p:attrName>ppt_x</p:attrName>
                                        </p:attrNameLst>
                                      </p:cBhvr>
                                      <p:tavLst>
                                        <p:tav tm="0">
                                          <p:val>
                                            <p:strVal val="#ppt_x"/>
                                          </p:val>
                                        </p:tav>
                                        <p:tav tm="100000">
                                          <p:val>
                                            <p:strVal val="#ppt_x"/>
                                          </p:val>
                                        </p:tav>
                                      </p:tavLst>
                                    </p:anim>
                                    <p:anim calcmode="lin" valueType="num">
                                      <p:cBhvr additive="base">
                                        <p:cTn id="27" dur="500" fill="hold"/>
                                        <p:tgtEl>
                                          <p:spTgt spid="63"/>
                                        </p:tgtEl>
                                        <p:attrNameLst>
                                          <p:attrName>ppt_y</p:attrName>
                                        </p:attrNameLst>
                                      </p:cBhvr>
                                      <p:tavLst>
                                        <p:tav tm="0">
                                          <p:val>
                                            <p:strVal val="1+#ppt_h/2"/>
                                          </p:val>
                                        </p:tav>
                                        <p:tav tm="100000">
                                          <p:val>
                                            <p:strVal val="#ppt_y"/>
                                          </p:val>
                                        </p:tav>
                                      </p:tavLst>
                                    </p:anim>
                                  </p:childTnLst>
                                </p:cTn>
                              </p:par>
                            </p:childTnLst>
                          </p:cTn>
                        </p:par>
                        <p:par>
                          <p:cTn id="28" fill="hold">
                            <p:stCondLst>
                              <p:cond delay="1500"/>
                            </p:stCondLst>
                            <p:childTnLst>
                              <p:par>
                                <p:cTn id="29" presetID="53" presetClass="entr" presetSubtype="16" fill="hold" nodeType="afterEffect">
                                  <p:stCondLst>
                                    <p:cond delay="0"/>
                                  </p:stCondLst>
                                  <p:childTnLst>
                                    <p:set>
                                      <p:cBhvr>
                                        <p:cTn id="30" dur="1" fill="hold">
                                          <p:stCondLst>
                                            <p:cond delay="0"/>
                                          </p:stCondLst>
                                        </p:cTn>
                                        <p:tgtEl>
                                          <p:spTgt spid="97"/>
                                        </p:tgtEl>
                                        <p:attrNameLst>
                                          <p:attrName>style.visibility</p:attrName>
                                        </p:attrNameLst>
                                      </p:cBhvr>
                                      <p:to>
                                        <p:strVal val="visible"/>
                                      </p:to>
                                    </p:set>
                                    <p:anim calcmode="lin" valueType="num">
                                      <p:cBhvr>
                                        <p:cTn id="31" dur="500" fill="hold"/>
                                        <p:tgtEl>
                                          <p:spTgt spid="97"/>
                                        </p:tgtEl>
                                        <p:attrNameLst>
                                          <p:attrName>ppt_w</p:attrName>
                                        </p:attrNameLst>
                                      </p:cBhvr>
                                      <p:tavLst>
                                        <p:tav tm="0">
                                          <p:val>
                                            <p:fltVal val="0"/>
                                          </p:val>
                                        </p:tav>
                                        <p:tav tm="100000">
                                          <p:val>
                                            <p:strVal val="#ppt_w"/>
                                          </p:val>
                                        </p:tav>
                                      </p:tavLst>
                                    </p:anim>
                                    <p:anim calcmode="lin" valueType="num">
                                      <p:cBhvr>
                                        <p:cTn id="32" dur="500" fill="hold"/>
                                        <p:tgtEl>
                                          <p:spTgt spid="97"/>
                                        </p:tgtEl>
                                        <p:attrNameLst>
                                          <p:attrName>ppt_h</p:attrName>
                                        </p:attrNameLst>
                                      </p:cBhvr>
                                      <p:tavLst>
                                        <p:tav tm="0">
                                          <p:val>
                                            <p:fltVal val="0"/>
                                          </p:val>
                                        </p:tav>
                                        <p:tav tm="100000">
                                          <p:val>
                                            <p:strVal val="#ppt_h"/>
                                          </p:val>
                                        </p:tav>
                                      </p:tavLst>
                                    </p:anim>
                                    <p:animEffect transition="in" filter="fade">
                                      <p:cBhvr>
                                        <p:cTn id="33" dur="500"/>
                                        <p:tgtEl>
                                          <p:spTgt spid="97"/>
                                        </p:tgtEl>
                                      </p:cBhvr>
                                    </p:animEffect>
                                  </p:childTnLst>
                                </p:cTn>
                              </p:par>
                              <p:par>
                                <p:cTn id="34" presetID="2" presetClass="entr" presetSubtype="4" accel="50000" decel="5000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 calcmode="lin" valueType="num">
                                      <p:cBhvr additive="base">
                                        <p:cTn id="36" dur="500" fill="hold"/>
                                        <p:tgtEl>
                                          <p:spTgt spid="66"/>
                                        </p:tgtEl>
                                        <p:attrNameLst>
                                          <p:attrName>ppt_x</p:attrName>
                                        </p:attrNameLst>
                                      </p:cBhvr>
                                      <p:tavLst>
                                        <p:tav tm="0">
                                          <p:val>
                                            <p:strVal val="#ppt_x"/>
                                          </p:val>
                                        </p:tav>
                                        <p:tav tm="100000">
                                          <p:val>
                                            <p:strVal val="#ppt_x"/>
                                          </p:val>
                                        </p:tav>
                                      </p:tavLst>
                                    </p:anim>
                                    <p:anim calcmode="lin" valueType="num">
                                      <p:cBhvr additive="base">
                                        <p:cTn id="37" dur="500" fill="hold"/>
                                        <p:tgtEl>
                                          <p:spTgt spid="66"/>
                                        </p:tgtEl>
                                        <p:attrNameLst>
                                          <p:attrName>ppt_y</p:attrName>
                                        </p:attrNameLst>
                                      </p:cBhvr>
                                      <p:tavLst>
                                        <p:tav tm="0">
                                          <p:val>
                                            <p:strVal val="1+#ppt_h/2"/>
                                          </p:val>
                                        </p:tav>
                                        <p:tav tm="100000">
                                          <p:val>
                                            <p:strVal val="#ppt_y"/>
                                          </p:val>
                                        </p:tav>
                                      </p:tavLst>
                                    </p:anim>
                                  </p:childTnLst>
                                </p:cTn>
                              </p:par>
                            </p:childTnLst>
                          </p:cTn>
                        </p:par>
                        <p:par>
                          <p:cTn id="38" fill="hold">
                            <p:stCondLst>
                              <p:cond delay="2000"/>
                            </p:stCondLst>
                            <p:childTnLst>
                              <p:par>
                                <p:cTn id="39" presetID="53" presetClass="entr" presetSubtype="16" fill="hold" nodeType="afterEffect">
                                  <p:stCondLst>
                                    <p:cond delay="0"/>
                                  </p:stCondLst>
                                  <p:childTnLst>
                                    <p:set>
                                      <p:cBhvr>
                                        <p:cTn id="40" dur="1" fill="hold">
                                          <p:stCondLst>
                                            <p:cond delay="0"/>
                                          </p:stCondLst>
                                        </p:cTn>
                                        <p:tgtEl>
                                          <p:spTgt spid="91"/>
                                        </p:tgtEl>
                                        <p:attrNameLst>
                                          <p:attrName>style.visibility</p:attrName>
                                        </p:attrNameLst>
                                      </p:cBhvr>
                                      <p:to>
                                        <p:strVal val="visible"/>
                                      </p:to>
                                    </p:set>
                                    <p:anim calcmode="lin" valueType="num">
                                      <p:cBhvr>
                                        <p:cTn id="41" dur="500" fill="hold"/>
                                        <p:tgtEl>
                                          <p:spTgt spid="91"/>
                                        </p:tgtEl>
                                        <p:attrNameLst>
                                          <p:attrName>ppt_w</p:attrName>
                                        </p:attrNameLst>
                                      </p:cBhvr>
                                      <p:tavLst>
                                        <p:tav tm="0">
                                          <p:val>
                                            <p:fltVal val="0"/>
                                          </p:val>
                                        </p:tav>
                                        <p:tav tm="100000">
                                          <p:val>
                                            <p:strVal val="#ppt_w"/>
                                          </p:val>
                                        </p:tav>
                                      </p:tavLst>
                                    </p:anim>
                                    <p:anim calcmode="lin" valueType="num">
                                      <p:cBhvr>
                                        <p:cTn id="42" dur="500" fill="hold"/>
                                        <p:tgtEl>
                                          <p:spTgt spid="91"/>
                                        </p:tgtEl>
                                        <p:attrNameLst>
                                          <p:attrName>ppt_h</p:attrName>
                                        </p:attrNameLst>
                                      </p:cBhvr>
                                      <p:tavLst>
                                        <p:tav tm="0">
                                          <p:val>
                                            <p:fltVal val="0"/>
                                          </p:val>
                                        </p:tav>
                                        <p:tav tm="100000">
                                          <p:val>
                                            <p:strVal val="#ppt_h"/>
                                          </p:val>
                                        </p:tav>
                                      </p:tavLst>
                                    </p:anim>
                                    <p:animEffect transition="in" filter="fade">
                                      <p:cBhvr>
                                        <p:cTn id="43" dur="500"/>
                                        <p:tgtEl>
                                          <p:spTgt spid="91"/>
                                        </p:tgtEl>
                                      </p:cBhvr>
                                    </p:animEffect>
                                  </p:childTnLst>
                                </p:cTn>
                              </p:par>
                              <p:par>
                                <p:cTn id="44" presetID="2" presetClass="entr" presetSubtype="4" accel="50000" decel="50000" fill="hold" nodeType="withEffect">
                                  <p:stCondLst>
                                    <p:cond delay="0"/>
                                  </p:stCondLst>
                                  <p:childTnLst>
                                    <p:set>
                                      <p:cBhvr>
                                        <p:cTn id="45" dur="1" fill="hold">
                                          <p:stCondLst>
                                            <p:cond delay="0"/>
                                          </p:stCondLst>
                                        </p:cTn>
                                        <p:tgtEl>
                                          <p:spTgt spid="69"/>
                                        </p:tgtEl>
                                        <p:attrNameLst>
                                          <p:attrName>style.visibility</p:attrName>
                                        </p:attrNameLst>
                                      </p:cBhvr>
                                      <p:to>
                                        <p:strVal val="visible"/>
                                      </p:to>
                                    </p:set>
                                    <p:anim calcmode="lin" valueType="num">
                                      <p:cBhvr additive="base">
                                        <p:cTn id="46" dur="500" fill="hold"/>
                                        <p:tgtEl>
                                          <p:spTgt spid="69"/>
                                        </p:tgtEl>
                                        <p:attrNameLst>
                                          <p:attrName>ppt_x</p:attrName>
                                        </p:attrNameLst>
                                      </p:cBhvr>
                                      <p:tavLst>
                                        <p:tav tm="0">
                                          <p:val>
                                            <p:strVal val="#ppt_x"/>
                                          </p:val>
                                        </p:tav>
                                        <p:tav tm="100000">
                                          <p:val>
                                            <p:strVal val="#ppt_x"/>
                                          </p:val>
                                        </p:tav>
                                      </p:tavLst>
                                    </p:anim>
                                    <p:anim calcmode="lin" valueType="num">
                                      <p:cBhvr additive="base">
                                        <p:cTn id="47" dur="500" fill="hold"/>
                                        <p:tgtEl>
                                          <p:spTgt spid="69"/>
                                        </p:tgtEl>
                                        <p:attrNameLst>
                                          <p:attrName>ppt_y</p:attrName>
                                        </p:attrNameLst>
                                      </p:cBhvr>
                                      <p:tavLst>
                                        <p:tav tm="0">
                                          <p:val>
                                            <p:strVal val="1+#ppt_h/2"/>
                                          </p:val>
                                        </p:tav>
                                        <p:tav tm="100000">
                                          <p:val>
                                            <p:strVal val="#ppt_y"/>
                                          </p:val>
                                        </p:tav>
                                      </p:tavLst>
                                    </p:anim>
                                  </p:childTnLst>
                                </p:cTn>
                              </p:par>
                            </p:childTnLst>
                          </p:cTn>
                        </p:par>
                        <p:par>
                          <p:cTn id="48" fill="hold">
                            <p:stCondLst>
                              <p:cond delay="2500"/>
                            </p:stCondLst>
                            <p:childTnLst>
                              <p:par>
                                <p:cTn id="49" presetID="53" presetClass="entr" presetSubtype="16" fill="hold" nodeType="afterEffect">
                                  <p:stCondLst>
                                    <p:cond delay="0"/>
                                  </p:stCondLst>
                                  <p:childTnLst>
                                    <p:set>
                                      <p:cBhvr>
                                        <p:cTn id="50" dur="1" fill="hold">
                                          <p:stCondLst>
                                            <p:cond delay="0"/>
                                          </p:stCondLst>
                                        </p:cTn>
                                        <p:tgtEl>
                                          <p:spTgt spid="94"/>
                                        </p:tgtEl>
                                        <p:attrNameLst>
                                          <p:attrName>style.visibility</p:attrName>
                                        </p:attrNameLst>
                                      </p:cBhvr>
                                      <p:to>
                                        <p:strVal val="visible"/>
                                      </p:to>
                                    </p:set>
                                    <p:anim calcmode="lin" valueType="num">
                                      <p:cBhvr>
                                        <p:cTn id="51" dur="500" fill="hold"/>
                                        <p:tgtEl>
                                          <p:spTgt spid="94"/>
                                        </p:tgtEl>
                                        <p:attrNameLst>
                                          <p:attrName>ppt_w</p:attrName>
                                        </p:attrNameLst>
                                      </p:cBhvr>
                                      <p:tavLst>
                                        <p:tav tm="0">
                                          <p:val>
                                            <p:fltVal val="0"/>
                                          </p:val>
                                        </p:tav>
                                        <p:tav tm="100000">
                                          <p:val>
                                            <p:strVal val="#ppt_w"/>
                                          </p:val>
                                        </p:tav>
                                      </p:tavLst>
                                    </p:anim>
                                    <p:anim calcmode="lin" valueType="num">
                                      <p:cBhvr>
                                        <p:cTn id="52" dur="500" fill="hold"/>
                                        <p:tgtEl>
                                          <p:spTgt spid="94"/>
                                        </p:tgtEl>
                                        <p:attrNameLst>
                                          <p:attrName>ppt_h</p:attrName>
                                        </p:attrNameLst>
                                      </p:cBhvr>
                                      <p:tavLst>
                                        <p:tav tm="0">
                                          <p:val>
                                            <p:fltVal val="0"/>
                                          </p:val>
                                        </p:tav>
                                        <p:tav tm="100000">
                                          <p:val>
                                            <p:strVal val="#ppt_h"/>
                                          </p:val>
                                        </p:tav>
                                      </p:tavLst>
                                    </p:anim>
                                    <p:animEffect transition="in" filter="fade">
                                      <p:cBhvr>
                                        <p:cTn id="53" dur="500"/>
                                        <p:tgtEl>
                                          <p:spTgt spid="94"/>
                                        </p:tgtEl>
                                      </p:cBhvr>
                                    </p:animEffect>
                                  </p:childTnLst>
                                </p:cTn>
                              </p:par>
                              <p:par>
                                <p:cTn id="54" presetID="2" presetClass="entr" presetSubtype="4" accel="50000" decel="50000" fill="hold" nodeType="withEffect">
                                  <p:stCondLst>
                                    <p:cond delay="0"/>
                                  </p:stCondLst>
                                  <p:childTnLst>
                                    <p:set>
                                      <p:cBhvr>
                                        <p:cTn id="55" dur="1" fill="hold">
                                          <p:stCondLst>
                                            <p:cond delay="0"/>
                                          </p:stCondLst>
                                        </p:cTn>
                                        <p:tgtEl>
                                          <p:spTgt spid="72"/>
                                        </p:tgtEl>
                                        <p:attrNameLst>
                                          <p:attrName>style.visibility</p:attrName>
                                        </p:attrNameLst>
                                      </p:cBhvr>
                                      <p:to>
                                        <p:strVal val="visible"/>
                                      </p:to>
                                    </p:set>
                                    <p:anim calcmode="lin" valueType="num">
                                      <p:cBhvr additive="base">
                                        <p:cTn id="56" dur="500" fill="hold"/>
                                        <p:tgtEl>
                                          <p:spTgt spid="72"/>
                                        </p:tgtEl>
                                        <p:attrNameLst>
                                          <p:attrName>ppt_x</p:attrName>
                                        </p:attrNameLst>
                                      </p:cBhvr>
                                      <p:tavLst>
                                        <p:tav tm="0">
                                          <p:val>
                                            <p:strVal val="#ppt_x"/>
                                          </p:val>
                                        </p:tav>
                                        <p:tav tm="100000">
                                          <p:val>
                                            <p:strVal val="#ppt_x"/>
                                          </p:val>
                                        </p:tav>
                                      </p:tavLst>
                                    </p:anim>
                                    <p:anim calcmode="lin" valueType="num">
                                      <p:cBhvr additive="base">
                                        <p:cTn id="57" dur="500" fill="hold"/>
                                        <p:tgtEl>
                                          <p:spTgt spid="72"/>
                                        </p:tgtEl>
                                        <p:attrNameLst>
                                          <p:attrName>ppt_y</p:attrName>
                                        </p:attrNameLst>
                                      </p:cBhvr>
                                      <p:tavLst>
                                        <p:tav tm="0">
                                          <p:val>
                                            <p:strVal val="1+#ppt_h/2"/>
                                          </p:val>
                                        </p:tav>
                                        <p:tav tm="100000">
                                          <p:val>
                                            <p:strVal val="#ppt_y"/>
                                          </p:val>
                                        </p:tav>
                                      </p:tavLst>
                                    </p:anim>
                                  </p:childTnLst>
                                </p:cTn>
                              </p:par>
                            </p:childTnLst>
                          </p:cTn>
                        </p:par>
                        <p:par>
                          <p:cTn id="58" fill="hold">
                            <p:stCondLst>
                              <p:cond delay="3000"/>
                            </p:stCondLst>
                            <p:childTnLst>
                              <p:par>
                                <p:cTn id="59" presetID="53" presetClass="entr" presetSubtype="16" fill="hold" nodeType="afterEffect">
                                  <p:stCondLst>
                                    <p:cond delay="0"/>
                                  </p:stCondLst>
                                  <p:childTnLst>
                                    <p:set>
                                      <p:cBhvr>
                                        <p:cTn id="60" dur="1" fill="hold">
                                          <p:stCondLst>
                                            <p:cond delay="0"/>
                                          </p:stCondLst>
                                        </p:cTn>
                                        <p:tgtEl>
                                          <p:spTgt spid="88"/>
                                        </p:tgtEl>
                                        <p:attrNameLst>
                                          <p:attrName>style.visibility</p:attrName>
                                        </p:attrNameLst>
                                      </p:cBhvr>
                                      <p:to>
                                        <p:strVal val="visible"/>
                                      </p:to>
                                    </p:set>
                                    <p:anim calcmode="lin" valueType="num">
                                      <p:cBhvr>
                                        <p:cTn id="61" dur="500" fill="hold"/>
                                        <p:tgtEl>
                                          <p:spTgt spid="88"/>
                                        </p:tgtEl>
                                        <p:attrNameLst>
                                          <p:attrName>ppt_w</p:attrName>
                                        </p:attrNameLst>
                                      </p:cBhvr>
                                      <p:tavLst>
                                        <p:tav tm="0">
                                          <p:val>
                                            <p:fltVal val="0"/>
                                          </p:val>
                                        </p:tav>
                                        <p:tav tm="100000">
                                          <p:val>
                                            <p:strVal val="#ppt_w"/>
                                          </p:val>
                                        </p:tav>
                                      </p:tavLst>
                                    </p:anim>
                                    <p:anim calcmode="lin" valueType="num">
                                      <p:cBhvr>
                                        <p:cTn id="62" dur="500" fill="hold"/>
                                        <p:tgtEl>
                                          <p:spTgt spid="88"/>
                                        </p:tgtEl>
                                        <p:attrNameLst>
                                          <p:attrName>ppt_h</p:attrName>
                                        </p:attrNameLst>
                                      </p:cBhvr>
                                      <p:tavLst>
                                        <p:tav tm="0">
                                          <p:val>
                                            <p:fltVal val="0"/>
                                          </p:val>
                                        </p:tav>
                                        <p:tav tm="100000">
                                          <p:val>
                                            <p:strVal val="#ppt_h"/>
                                          </p:val>
                                        </p:tav>
                                      </p:tavLst>
                                    </p:anim>
                                    <p:animEffect transition="in" filter="fade">
                                      <p:cBhvr>
                                        <p:cTn id="63" dur="500"/>
                                        <p:tgtEl>
                                          <p:spTgt spid="88"/>
                                        </p:tgtEl>
                                      </p:cBhvr>
                                    </p:animEffect>
                                  </p:childTnLst>
                                </p:cTn>
                              </p:par>
                              <p:par>
                                <p:cTn id="64" presetID="2" presetClass="entr" presetSubtype="4" accel="50000" decel="50000" fill="hold" nodeType="withEffect">
                                  <p:stCondLst>
                                    <p:cond delay="0"/>
                                  </p:stCondLst>
                                  <p:childTnLst>
                                    <p:set>
                                      <p:cBhvr>
                                        <p:cTn id="65" dur="1" fill="hold">
                                          <p:stCondLst>
                                            <p:cond delay="0"/>
                                          </p:stCondLst>
                                        </p:cTn>
                                        <p:tgtEl>
                                          <p:spTgt spid="76"/>
                                        </p:tgtEl>
                                        <p:attrNameLst>
                                          <p:attrName>style.visibility</p:attrName>
                                        </p:attrNameLst>
                                      </p:cBhvr>
                                      <p:to>
                                        <p:strVal val="visible"/>
                                      </p:to>
                                    </p:set>
                                    <p:anim calcmode="lin" valueType="num">
                                      <p:cBhvr additive="base">
                                        <p:cTn id="66" dur="500" fill="hold"/>
                                        <p:tgtEl>
                                          <p:spTgt spid="76"/>
                                        </p:tgtEl>
                                        <p:attrNameLst>
                                          <p:attrName>ppt_x</p:attrName>
                                        </p:attrNameLst>
                                      </p:cBhvr>
                                      <p:tavLst>
                                        <p:tav tm="0">
                                          <p:val>
                                            <p:strVal val="#ppt_x"/>
                                          </p:val>
                                        </p:tav>
                                        <p:tav tm="100000">
                                          <p:val>
                                            <p:strVal val="#ppt_x"/>
                                          </p:val>
                                        </p:tav>
                                      </p:tavLst>
                                    </p:anim>
                                    <p:anim calcmode="lin" valueType="num">
                                      <p:cBhvr additive="base">
                                        <p:cTn id="67" dur="500" fill="hold"/>
                                        <p:tgtEl>
                                          <p:spTgt spid="76"/>
                                        </p:tgtEl>
                                        <p:attrNameLst>
                                          <p:attrName>ppt_y</p:attrName>
                                        </p:attrNameLst>
                                      </p:cBhvr>
                                      <p:tavLst>
                                        <p:tav tm="0">
                                          <p:val>
                                            <p:strVal val="1+#ppt_h/2"/>
                                          </p:val>
                                        </p:tav>
                                        <p:tav tm="100000">
                                          <p:val>
                                            <p:strVal val="#ppt_y"/>
                                          </p:val>
                                        </p:tav>
                                      </p:tavLst>
                                    </p:anim>
                                  </p:childTnLst>
                                </p:cTn>
                              </p:par>
                            </p:childTnLst>
                          </p:cTn>
                        </p:par>
                        <p:par>
                          <p:cTn id="68" fill="hold">
                            <p:stCondLst>
                              <p:cond delay="3500"/>
                            </p:stCondLst>
                            <p:childTnLst>
                              <p:par>
                                <p:cTn id="69" presetID="53" presetClass="entr" presetSubtype="16" fill="hold" nodeType="afterEffect">
                                  <p:stCondLst>
                                    <p:cond delay="0"/>
                                  </p:stCondLst>
                                  <p:childTnLst>
                                    <p:set>
                                      <p:cBhvr>
                                        <p:cTn id="70" dur="1" fill="hold">
                                          <p:stCondLst>
                                            <p:cond delay="0"/>
                                          </p:stCondLst>
                                        </p:cTn>
                                        <p:tgtEl>
                                          <p:spTgt spid="82"/>
                                        </p:tgtEl>
                                        <p:attrNameLst>
                                          <p:attrName>style.visibility</p:attrName>
                                        </p:attrNameLst>
                                      </p:cBhvr>
                                      <p:to>
                                        <p:strVal val="visible"/>
                                      </p:to>
                                    </p:set>
                                    <p:anim calcmode="lin" valueType="num">
                                      <p:cBhvr>
                                        <p:cTn id="71" dur="500" fill="hold"/>
                                        <p:tgtEl>
                                          <p:spTgt spid="82"/>
                                        </p:tgtEl>
                                        <p:attrNameLst>
                                          <p:attrName>ppt_w</p:attrName>
                                        </p:attrNameLst>
                                      </p:cBhvr>
                                      <p:tavLst>
                                        <p:tav tm="0">
                                          <p:val>
                                            <p:fltVal val="0"/>
                                          </p:val>
                                        </p:tav>
                                        <p:tav tm="100000">
                                          <p:val>
                                            <p:strVal val="#ppt_w"/>
                                          </p:val>
                                        </p:tav>
                                      </p:tavLst>
                                    </p:anim>
                                    <p:anim calcmode="lin" valueType="num">
                                      <p:cBhvr>
                                        <p:cTn id="72" dur="500" fill="hold"/>
                                        <p:tgtEl>
                                          <p:spTgt spid="82"/>
                                        </p:tgtEl>
                                        <p:attrNameLst>
                                          <p:attrName>ppt_h</p:attrName>
                                        </p:attrNameLst>
                                      </p:cBhvr>
                                      <p:tavLst>
                                        <p:tav tm="0">
                                          <p:val>
                                            <p:fltVal val="0"/>
                                          </p:val>
                                        </p:tav>
                                        <p:tav tm="100000">
                                          <p:val>
                                            <p:strVal val="#ppt_h"/>
                                          </p:val>
                                        </p:tav>
                                      </p:tavLst>
                                    </p:anim>
                                    <p:animEffect transition="in" filter="fade">
                                      <p:cBhvr>
                                        <p:cTn id="73" dur="500"/>
                                        <p:tgtEl>
                                          <p:spTgt spid="82"/>
                                        </p:tgtEl>
                                      </p:cBhvr>
                                    </p:animEffect>
                                  </p:childTnLst>
                                </p:cTn>
                              </p:par>
                              <p:par>
                                <p:cTn id="74" presetID="2" presetClass="entr" presetSubtype="4" accel="50000" decel="50000" fill="hold" nodeType="withEffect">
                                  <p:stCondLst>
                                    <p:cond delay="0"/>
                                  </p:stCondLst>
                                  <p:childTnLst>
                                    <p:set>
                                      <p:cBhvr>
                                        <p:cTn id="75" dur="1" fill="hold">
                                          <p:stCondLst>
                                            <p:cond delay="0"/>
                                          </p:stCondLst>
                                        </p:cTn>
                                        <p:tgtEl>
                                          <p:spTgt spid="79"/>
                                        </p:tgtEl>
                                        <p:attrNameLst>
                                          <p:attrName>style.visibility</p:attrName>
                                        </p:attrNameLst>
                                      </p:cBhvr>
                                      <p:to>
                                        <p:strVal val="visible"/>
                                      </p:to>
                                    </p:set>
                                    <p:anim calcmode="lin" valueType="num">
                                      <p:cBhvr additive="base">
                                        <p:cTn id="76" dur="500" fill="hold"/>
                                        <p:tgtEl>
                                          <p:spTgt spid="79"/>
                                        </p:tgtEl>
                                        <p:attrNameLst>
                                          <p:attrName>ppt_x</p:attrName>
                                        </p:attrNameLst>
                                      </p:cBhvr>
                                      <p:tavLst>
                                        <p:tav tm="0">
                                          <p:val>
                                            <p:strVal val="#ppt_x"/>
                                          </p:val>
                                        </p:tav>
                                        <p:tav tm="100000">
                                          <p:val>
                                            <p:strVal val="#ppt_x"/>
                                          </p:val>
                                        </p:tav>
                                      </p:tavLst>
                                    </p:anim>
                                    <p:anim calcmode="lin" valueType="num">
                                      <p:cBhvr additive="base">
                                        <p:cTn id="77"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0028" y="1349828"/>
            <a:ext cx="12411077" cy="1671463"/>
            <a:chOff x="-200028" y="1349828"/>
            <a:chExt cx="12411077" cy="1671463"/>
          </a:xfrm>
        </p:grpSpPr>
        <p:grpSp>
          <p:nvGrpSpPr>
            <p:cNvPr id="2" name="组合 1"/>
            <p:cNvGrpSpPr/>
            <p:nvPr/>
          </p:nvGrpSpPr>
          <p:grpSpPr>
            <a:xfrm rot="5400000">
              <a:off x="5169779" y="-4019979"/>
              <a:ext cx="1671463" cy="12411077"/>
              <a:chOff x="3379661" y="-2686048"/>
              <a:chExt cx="1251658" cy="12411077"/>
            </a:xfrm>
          </p:grpSpPr>
          <p:sp>
            <p:nvSpPr>
              <p:cNvPr id="32" name="矩形 31"/>
              <p:cNvSpPr/>
              <p:nvPr/>
            </p:nvSpPr>
            <p:spPr>
              <a:xfrm>
                <a:off x="3379661" y="-2686048"/>
                <a:ext cx="1120280" cy="124110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33" name="等腰三角形 32"/>
              <p:cNvSpPr/>
              <p:nvPr/>
            </p:nvSpPr>
            <p:spPr>
              <a:xfrm rot="5400000" flipH="1">
                <a:off x="4415106" y="3360425"/>
                <a:ext cx="295275" cy="1371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grpSp>
        <p:sp>
          <p:nvSpPr>
            <p:cNvPr id="4" name="文本框 3"/>
            <p:cNvSpPr txBox="1"/>
            <p:nvPr/>
          </p:nvSpPr>
          <p:spPr>
            <a:xfrm>
              <a:off x="4030233" y="1653394"/>
              <a:ext cx="4131534" cy="923330"/>
            </a:xfrm>
            <a:prstGeom prst="rect">
              <a:avLst/>
            </a:prstGeom>
            <a:noFill/>
          </p:spPr>
          <p:txBody>
            <a:bodyPr wrap="square" rtlCol="0">
              <a:spAutoFit/>
            </a:bodyPr>
            <a:lstStyle/>
            <a:p>
              <a:pPr algn="ctr"/>
              <a:r>
                <a:rPr lang="en-US" altLang="zh-CN" sz="5400" b="1" spc="600"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Part  04</a:t>
              </a:r>
              <a:endParaRPr lang="zh-CN" altLang="en-US" sz="5400" b="1" spc="600"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p:txBody>
        </p:sp>
      </p:grpSp>
      <p:sp>
        <p:nvSpPr>
          <p:cNvPr id="22" name="文本框 21"/>
          <p:cNvSpPr txBox="1"/>
          <p:nvPr/>
        </p:nvSpPr>
        <p:spPr>
          <a:xfrm>
            <a:off x="4108918" y="3836712"/>
            <a:ext cx="3974165" cy="830997"/>
          </a:xfrm>
          <a:prstGeom prst="rect">
            <a:avLst/>
          </a:prstGeom>
          <a:noFill/>
        </p:spPr>
        <p:txBody>
          <a:bodyPr wrap="none" rtlCol="0">
            <a:spAutoFit/>
          </a:bodyPr>
          <a:lstStyle/>
          <a:p>
            <a:pPr algn="ctr"/>
            <a:r>
              <a:rPr lang="zh-CN" altLang="en-US" sz="4800" b="1" dirty="0">
                <a:solidFill>
                  <a:schemeClr val="tx1">
                    <a:lumMod val="85000"/>
                    <a:lumOff val="15000"/>
                  </a:schemeClr>
                </a:solidFill>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sz="4800" b="1" dirty="0">
              <a:solidFill>
                <a:schemeClr val="tx1">
                  <a:lumMod val="85000"/>
                  <a:lumOff val="1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23" name="矩形 22"/>
          <p:cNvSpPr/>
          <p:nvPr/>
        </p:nvSpPr>
        <p:spPr>
          <a:xfrm>
            <a:off x="2274595" y="4719496"/>
            <a:ext cx="7642811" cy="821892"/>
          </a:xfrm>
          <a:prstGeom prst="rect">
            <a:avLst/>
          </a:prstGeom>
        </p:spPr>
        <p:txBody>
          <a:bodyPr wrap="square">
            <a:spAutoFit/>
          </a:bodyPr>
          <a:lstStyle/>
          <a:p>
            <a:pPr algn="ctr">
              <a:lnSpc>
                <a:spcPct val="150000"/>
              </a:lnSpc>
            </a:pPr>
            <a:r>
              <a:rPr lang="zh-CN" altLang="en-US" sz="11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rPr>
              <a:t>Your content to play here, or through your copy, paste in this box, and select only the text. Your content to play here, or through your copy, paste in this box, and select only the text. Your content to play here, or through your copy, paste in this box, and select only the text. </a:t>
            </a:r>
            <a:endParaRPr lang="zh-CN" altLang="en-US" sz="11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ppt_x"/>
                                          </p:val>
                                        </p:tav>
                                        <p:tav tm="100000">
                                          <p:val>
                                            <p:strVal val="#ppt_x"/>
                                          </p:val>
                                        </p:tav>
                                      </p:tavLst>
                                    </p:anim>
                                    <p:anim calcmode="lin" valueType="num">
                                      <p:cBhvr additive="base">
                                        <p:cTn id="12" dur="1000" fill="hold"/>
                                        <p:tgtEl>
                                          <p:spTgt spid="22"/>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1000" fill="hold"/>
                                        <p:tgtEl>
                                          <p:spTgt spid="23"/>
                                        </p:tgtEl>
                                        <p:attrNameLst>
                                          <p:attrName>ppt_x</p:attrName>
                                        </p:attrNameLst>
                                      </p:cBhvr>
                                      <p:tavLst>
                                        <p:tav tm="0">
                                          <p:val>
                                            <p:strVal val="#ppt_x"/>
                                          </p:val>
                                        </p:tav>
                                        <p:tav tm="100000">
                                          <p:val>
                                            <p:strVal val="#ppt_x"/>
                                          </p:val>
                                        </p:tav>
                                      </p:tavLst>
                                    </p:anim>
                                    <p:anim calcmode="lin" valueType="num">
                                      <p:cBhvr additive="base">
                                        <p:cTn id="17"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0" y="0"/>
            <a:ext cx="4191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33" name="等腰三角形 32"/>
          <p:cNvSpPr/>
          <p:nvPr/>
        </p:nvSpPr>
        <p:spPr>
          <a:xfrm rot="5400000" flipH="1">
            <a:off x="4101353" y="1469709"/>
            <a:ext cx="295275" cy="1371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26" name="Freeform 5"/>
          <p:cNvSpPr>
            <a:spLocks noEditPoints="1"/>
          </p:cNvSpPr>
          <p:nvPr/>
        </p:nvSpPr>
        <p:spPr bwMode="auto">
          <a:xfrm>
            <a:off x="1715461" y="2395354"/>
            <a:ext cx="760079" cy="794965"/>
          </a:xfrm>
          <a:custGeom>
            <a:avLst/>
            <a:gdLst>
              <a:gd name="connsiteX0" fmla="*/ 454108 w 578072"/>
              <a:gd name="connsiteY0" fmla="*/ 470601 h 604605"/>
              <a:gd name="connsiteX1" fmla="*/ 502407 w 578072"/>
              <a:gd name="connsiteY1" fmla="*/ 470601 h 604605"/>
              <a:gd name="connsiteX2" fmla="*/ 516116 w 578072"/>
              <a:gd name="connsiteY2" fmla="*/ 484453 h 604605"/>
              <a:gd name="connsiteX3" fmla="*/ 516116 w 578072"/>
              <a:gd name="connsiteY3" fmla="*/ 532536 h 604605"/>
              <a:gd name="connsiteX4" fmla="*/ 502407 w 578072"/>
              <a:gd name="connsiteY4" fmla="*/ 546388 h 604605"/>
              <a:gd name="connsiteX5" fmla="*/ 454108 w 578072"/>
              <a:gd name="connsiteY5" fmla="*/ 546388 h 604605"/>
              <a:gd name="connsiteX6" fmla="*/ 440399 w 578072"/>
              <a:gd name="connsiteY6" fmla="*/ 532536 h 604605"/>
              <a:gd name="connsiteX7" fmla="*/ 440399 w 578072"/>
              <a:gd name="connsiteY7" fmla="*/ 484453 h 604605"/>
              <a:gd name="connsiteX8" fmla="*/ 454108 w 578072"/>
              <a:gd name="connsiteY8" fmla="*/ 470601 h 604605"/>
              <a:gd name="connsiteX9" fmla="*/ 351030 w 578072"/>
              <a:gd name="connsiteY9" fmla="*/ 470601 h 604605"/>
              <a:gd name="connsiteX10" fmla="*/ 399170 w 578072"/>
              <a:gd name="connsiteY10" fmla="*/ 470601 h 604605"/>
              <a:gd name="connsiteX11" fmla="*/ 412879 w 578072"/>
              <a:gd name="connsiteY11" fmla="*/ 484453 h 604605"/>
              <a:gd name="connsiteX12" fmla="*/ 412879 w 578072"/>
              <a:gd name="connsiteY12" fmla="*/ 532536 h 604605"/>
              <a:gd name="connsiteX13" fmla="*/ 399170 w 578072"/>
              <a:gd name="connsiteY13" fmla="*/ 546388 h 604605"/>
              <a:gd name="connsiteX14" fmla="*/ 351030 w 578072"/>
              <a:gd name="connsiteY14" fmla="*/ 546388 h 604605"/>
              <a:gd name="connsiteX15" fmla="*/ 337162 w 578072"/>
              <a:gd name="connsiteY15" fmla="*/ 532536 h 604605"/>
              <a:gd name="connsiteX16" fmla="*/ 337162 w 578072"/>
              <a:gd name="connsiteY16" fmla="*/ 484453 h 604605"/>
              <a:gd name="connsiteX17" fmla="*/ 351030 w 578072"/>
              <a:gd name="connsiteY17" fmla="*/ 470601 h 604605"/>
              <a:gd name="connsiteX18" fmla="*/ 178960 w 578072"/>
              <a:gd name="connsiteY18" fmla="*/ 470601 h 604605"/>
              <a:gd name="connsiteX19" fmla="*/ 227055 w 578072"/>
              <a:gd name="connsiteY19" fmla="*/ 470601 h 604605"/>
              <a:gd name="connsiteX20" fmla="*/ 240910 w 578072"/>
              <a:gd name="connsiteY20" fmla="*/ 484453 h 604605"/>
              <a:gd name="connsiteX21" fmla="*/ 240910 w 578072"/>
              <a:gd name="connsiteY21" fmla="*/ 532536 h 604605"/>
              <a:gd name="connsiteX22" fmla="*/ 227055 w 578072"/>
              <a:gd name="connsiteY22" fmla="*/ 546388 h 604605"/>
              <a:gd name="connsiteX23" fmla="*/ 178960 w 578072"/>
              <a:gd name="connsiteY23" fmla="*/ 546388 h 604605"/>
              <a:gd name="connsiteX24" fmla="*/ 165264 w 578072"/>
              <a:gd name="connsiteY24" fmla="*/ 532536 h 604605"/>
              <a:gd name="connsiteX25" fmla="*/ 165264 w 578072"/>
              <a:gd name="connsiteY25" fmla="*/ 484453 h 604605"/>
              <a:gd name="connsiteX26" fmla="*/ 178960 w 578072"/>
              <a:gd name="connsiteY26" fmla="*/ 470601 h 604605"/>
              <a:gd name="connsiteX27" fmla="*/ 75723 w 578072"/>
              <a:gd name="connsiteY27" fmla="*/ 470601 h 604605"/>
              <a:gd name="connsiteX28" fmla="*/ 123977 w 578072"/>
              <a:gd name="connsiteY28" fmla="*/ 470601 h 604605"/>
              <a:gd name="connsiteX29" fmla="*/ 137673 w 578072"/>
              <a:gd name="connsiteY29" fmla="*/ 484453 h 604605"/>
              <a:gd name="connsiteX30" fmla="*/ 137673 w 578072"/>
              <a:gd name="connsiteY30" fmla="*/ 532536 h 604605"/>
              <a:gd name="connsiteX31" fmla="*/ 123977 w 578072"/>
              <a:gd name="connsiteY31" fmla="*/ 546388 h 604605"/>
              <a:gd name="connsiteX32" fmla="*/ 75723 w 578072"/>
              <a:gd name="connsiteY32" fmla="*/ 546388 h 604605"/>
              <a:gd name="connsiteX33" fmla="*/ 62027 w 578072"/>
              <a:gd name="connsiteY33" fmla="*/ 532536 h 604605"/>
              <a:gd name="connsiteX34" fmla="*/ 62027 w 578072"/>
              <a:gd name="connsiteY34" fmla="*/ 484453 h 604605"/>
              <a:gd name="connsiteX35" fmla="*/ 75723 w 578072"/>
              <a:gd name="connsiteY35" fmla="*/ 470601 h 604605"/>
              <a:gd name="connsiteX36" fmla="*/ 454108 w 578072"/>
              <a:gd name="connsiteY36" fmla="*/ 367505 h 604605"/>
              <a:gd name="connsiteX37" fmla="*/ 502407 w 578072"/>
              <a:gd name="connsiteY37" fmla="*/ 367505 h 604605"/>
              <a:gd name="connsiteX38" fmla="*/ 516116 w 578072"/>
              <a:gd name="connsiteY38" fmla="*/ 381357 h 604605"/>
              <a:gd name="connsiteX39" fmla="*/ 516116 w 578072"/>
              <a:gd name="connsiteY39" fmla="*/ 429440 h 604605"/>
              <a:gd name="connsiteX40" fmla="*/ 502407 w 578072"/>
              <a:gd name="connsiteY40" fmla="*/ 443292 h 604605"/>
              <a:gd name="connsiteX41" fmla="*/ 454108 w 578072"/>
              <a:gd name="connsiteY41" fmla="*/ 443292 h 604605"/>
              <a:gd name="connsiteX42" fmla="*/ 440399 w 578072"/>
              <a:gd name="connsiteY42" fmla="*/ 429440 h 604605"/>
              <a:gd name="connsiteX43" fmla="*/ 440399 w 578072"/>
              <a:gd name="connsiteY43" fmla="*/ 381357 h 604605"/>
              <a:gd name="connsiteX44" fmla="*/ 454108 w 578072"/>
              <a:gd name="connsiteY44" fmla="*/ 367505 h 604605"/>
              <a:gd name="connsiteX45" fmla="*/ 351030 w 578072"/>
              <a:gd name="connsiteY45" fmla="*/ 367505 h 604605"/>
              <a:gd name="connsiteX46" fmla="*/ 399170 w 578072"/>
              <a:gd name="connsiteY46" fmla="*/ 367505 h 604605"/>
              <a:gd name="connsiteX47" fmla="*/ 412879 w 578072"/>
              <a:gd name="connsiteY47" fmla="*/ 381357 h 604605"/>
              <a:gd name="connsiteX48" fmla="*/ 412879 w 578072"/>
              <a:gd name="connsiteY48" fmla="*/ 429440 h 604605"/>
              <a:gd name="connsiteX49" fmla="*/ 399170 w 578072"/>
              <a:gd name="connsiteY49" fmla="*/ 443292 h 604605"/>
              <a:gd name="connsiteX50" fmla="*/ 351030 w 578072"/>
              <a:gd name="connsiteY50" fmla="*/ 443292 h 604605"/>
              <a:gd name="connsiteX51" fmla="*/ 337162 w 578072"/>
              <a:gd name="connsiteY51" fmla="*/ 429440 h 604605"/>
              <a:gd name="connsiteX52" fmla="*/ 337162 w 578072"/>
              <a:gd name="connsiteY52" fmla="*/ 381357 h 604605"/>
              <a:gd name="connsiteX53" fmla="*/ 351030 w 578072"/>
              <a:gd name="connsiteY53" fmla="*/ 367505 h 604605"/>
              <a:gd name="connsiteX54" fmla="*/ 178960 w 578072"/>
              <a:gd name="connsiteY54" fmla="*/ 367505 h 604605"/>
              <a:gd name="connsiteX55" fmla="*/ 227055 w 578072"/>
              <a:gd name="connsiteY55" fmla="*/ 367505 h 604605"/>
              <a:gd name="connsiteX56" fmla="*/ 240910 w 578072"/>
              <a:gd name="connsiteY56" fmla="*/ 381357 h 604605"/>
              <a:gd name="connsiteX57" fmla="*/ 240910 w 578072"/>
              <a:gd name="connsiteY57" fmla="*/ 429440 h 604605"/>
              <a:gd name="connsiteX58" fmla="*/ 227055 w 578072"/>
              <a:gd name="connsiteY58" fmla="*/ 443292 h 604605"/>
              <a:gd name="connsiteX59" fmla="*/ 178960 w 578072"/>
              <a:gd name="connsiteY59" fmla="*/ 443292 h 604605"/>
              <a:gd name="connsiteX60" fmla="*/ 165264 w 578072"/>
              <a:gd name="connsiteY60" fmla="*/ 429440 h 604605"/>
              <a:gd name="connsiteX61" fmla="*/ 165264 w 578072"/>
              <a:gd name="connsiteY61" fmla="*/ 381357 h 604605"/>
              <a:gd name="connsiteX62" fmla="*/ 178960 w 578072"/>
              <a:gd name="connsiteY62" fmla="*/ 367505 h 604605"/>
              <a:gd name="connsiteX63" fmla="*/ 75723 w 578072"/>
              <a:gd name="connsiteY63" fmla="*/ 367505 h 604605"/>
              <a:gd name="connsiteX64" fmla="*/ 123977 w 578072"/>
              <a:gd name="connsiteY64" fmla="*/ 367505 h 604605"/>
              <a:gd name="connsiteX65" fmla="*/ 137673 w 578072"/>
              <a:gd name="connsiteY65" fmla="*/ 381357 h 604605"/>
              <a:gd name="connsiteX66" fmla="*/ 137673 w 578072"/>
              <a:gd name="connsiteY66" fmla="*/ 429440 h 604605"/>
              <a:gd name="connsiteX67" fmla="*/ 123977 w 578072"/>
              <a:gd name="connsiteY67" fmla="*/ 443292 h 604605"/>
              <a:gd name="connsiteX68" fmla="*/ 75723 w 578072"/>
              <a:gd name="connsiteY68" fmla="*/ 443292 h 604605"/>
              <a:gd name="connsiteX69" fmla="*/ 62027 w 578072"/>
              <a:gd name="connsiteY69" fmla="*/ 429440 h 604605"/>
              <a:gd name="connsiteX70" fmla="*/ 62027 w 578072"/>
              <a:gd name="connsiteY70" fmla="*/ 381357 h 604605"/>
              <a:gd name="connsiteX71" fmla="*/ 75723 w 578072"/>
              <a:gd name="connsiteY71" fmla="*/ 367505 h 604605"/>
              <a:gd name="connsiteX72" fmla="*/ 178960 w 578072"/>
              <a:gd name="connsiteY72" fmla="*/ 264409 h 604605"/>
              <a:gd name="connsiteX73" fmla="*/ 227055 w 578072"/>
              <a:gd name="connsiteY73" fmla="*/ 264409 h 604605"/>
              <a:gd name="connsiteX74" fmla="*/ 240910 w 578072"/>
              <a:gd name="connsiteY74" fmla="*/ 278248 h 604605"/>
              <a:gd name="connsiteX75" fmla="*/ 240910 w 578072"/>
              <a:gd name="connsiteY75" fmla="*/ 326287 h 604605"/>
              <a:gd name="connsiteX76" fmla="*/ 227055 w 578072"/>
              <a:gd name="connsiteY76" fmla="*/ 340126 h 604605"/>
              <a:gd name="connsiteX77" fmla="*/ 178960 w 578072"/>
              <a:gd name="connsiteY77" fmla="*/ 340126 h 604605"/>
              <a:gd name="connsiteX78" fmla="*/ 165264 w 578072"/>
              <a:gd name="connsiteY78" fmla="*/ 326287 h 604605"/>
              <a:gd name="connsiteX79" fmla="*/ 165264 w 578072"/>
              <a:gd name="connsiteY79" fmla="*/ 278248 h 604605"/>
              <a:gd name="connsiteX80" fmla="*/ 178960 w 578072"/>
              <a:gd name="connsiteY80" fmla="*/ 264409 h 604605"/>
              <a:gd name="connsiteX81" fmla="*/ 75723 w 578072"/>
              <a:gd name="connsiteY81" fmla="*/ 264409 h 604605"/>
              <a:gd name="connsiteX82" fmla="*/ 123977 w 578072"/>
              <a:gd name="connsiteY82" fmla="*/ 264409 h 604605"/>
              <a:gd name="connsiteX83" fmla="*/ 137673 w 578072"/>
              <a:gd name="connsiteY83" fmla="*/ 278248 h 604605"/>
              <a:gd name="connsiteX84" fmla="*/ 137673 w 578072"/>
              <a:gd name="connsiteY84" fmla="*/ 326287 h 604605"/>
              <a:gd name="connsiteX85" fmla="*/ 123977 w 578072"/>
              <a:gd name="connsiteY85" fmla="*/ 340126 h 604605"/>
              <a:gd name="connsiteX86" fmla="*/ 75723 w 578072"/>
              <a:gd name="connsiteY86" fmla="*/ 340126 h 604605"/>
              <a:gd name="connsiteX87" fmla="*/ 62027 w 578072"/>
              <a:gd name="connsiteY87" fmla="*/ 326287 h 604605"/>
              <a:gd name="connsiteX88" fmla="*/ 62027 w 578072"/>
              <a:gd name="connsiteY88" fmla="*/ 278248 h 604605"/>
              <a:gd name="connsiteX89" fmla="*/ 75723 w 578072"/>
              <a:gd name="connsiteY89" fmla="*/ 264409 h 604605"/>
              <a:gd name="connsiteX90" fmla="*/ 446961 w 578072"/>
              <a:gd name="connsiteY90" fmla="*/ 242816 h 604605"/>
              <a:gd name="connsiteX91" fmla="*/ 459874 w 578072"/>
              <a:gd name="connsiteY91" fmla="*/ 263633 h 604605"/>
              <a:gd name="connsiteX92" fmla="*/ 446961 w 578072"/>
              <a:gd name="connsiteY92" fmla="*/ 282544 h 604605"/>
              <a:gd name="connsiteX93" fmla="*/ 302739 w 578072"/>
              <a:gd name="connsiteY93" fmla="*/ 221476 h 604605"/>
              <a:gd name="connsiteX94" fmla="*/ 302739 w 578072"/>
              <a:gd name="connsiteY94" fmla="*/ 577080 h 604605"/>
              <a:gd name="connsiteX95" fmla="*/ 550507 w 578072"/>
              <a:gd name="connsiteY95" fmla="*/ 577080 h 604605"/>
              <a:gd name="connsiteX96" fmla="*/ 550507 w 578072"/>
              <a:gd name="connsiteY96" fmla="*/ 345102 h 604605"/>
              <a:gd name="connsiteX97" fmla="*/ 507486 w 578072"/>
              <a:gd name="connsiteY97" fmla="*/ 323623 h 604605"/>
              <a:gd name="connsiteX98" fmla="*/ 442796 w 578072"/>
              <a:gd name="connsiteY98" fmla="*/ 344307 h 604605"/>
              <a:gd name="connsiteX99" fmla="*/ 330623 w 578072"/>
              <a:gd name="connsiteY99" fmla="*/ 235319 h 604605"/>
              <a:gd name="connsiteX100" fmla="*/ 437576 w 578072"/>
              <a:gd name="connsiteY100" fmla="*/ 171827 h 604605"/>
              <a:gd name="connsiteX101" fmla="*/ 437576 w 578072"/>
              <a:gd name="connsiteY101" fmla="*/ 206969 h 604605"/>
              <a:gd name="connsiteX102" fmla="*/ 425298 w 578072"/>
              <a:gd name="connsiteY102" fmla="*/ 187887 h 604605"/>
              <a:gd name="connsiteX103" fmla="*/ 437576 w 578072"/>
              <a:gd name="connsiteY103" fmla="*/ 171827 h 604605"/>
              <a:gd name="connsiteX104" fmla="*/ 178960 w 578072"/>
              <a:gd name="connsiteY104" fmla="*/ 161313 h 604605"/>
              <a:gd name="connsiteX105" fmla="*/ 227055 w 578072"/>
              <a:gd name="connsiteY105" fmla="*/ 161313 h 604605"/>
              <a:gd name="connsiteX106" fmla="*/ 240910 w 578072"/>
              <a:gd name="connsiteY106" fmla="*/ 175152 h 604605"/>
              <a:gd name="connsiteX107" fmla="*/ 240910 w 578072"/>
              <a:gd name="connsiteY107" fmla="*/ 223191 h 604605"/>
              <a:gd name="connsiteX108" fmla="*/ 227055 w 578072"/>
              <a:gd name="connsiteY108" fmla="*/ 237030 h 604605"/>
              <a:gd name="connsiteX109" fmla="*/ 178960 w 578072"/>
              <a:gd name="connsiteY109" fmla="*/ 237030 h 604605"/>
              <a:gd name="connsiteX110" fmla="*/ 165264 w 578072"/>
              <a:gd name="connsiteY110" fmla="*/ 223191 h 604605"/>
              <a:gd name="connsiteX111" fmla="*/ 165264 w 578072"/>
              <a:gd name="connsiteY111" fmla="*/ 175152 h 604605"/>
              <a:gd name="connsiteX112" fmla="*/ 178960 w 578072"/>
              <a:gd name="connsiteY112" fmla="*/ 161313 h 604605"/>
              <a:gd name="connsiteX113" fmla="*/ 75723 w 578072"/>
              <a:gd name="connsiteY113" fmla="*/ 161313 h 604605"/>
              <a:gd name="connsiteX114" fmla="*/ 123977 w 578072"/>
              <a:gd name="connsiteY114" fmla="*/ 161313 h 604605"/>
              <a:gd name="connsiteX115" fmla="*/ 137673 w 578072"/>
              <a:gd name="connsiteY115" fmla="*/ 175152 h 604605"/>
              <a:gd name="connsiteX116" fmla="*/ 137673 w 578072"/>
              <a:gd name="connsiteY116" fmla="*/ 223191 h 604605"/>
              <a:gd name="connsiteX117" fmla="*/ 123977 w 578072"/>
              <a:gd name="connsiteY117" fmla="*/ 237030 h 604605"/>
              <a:gd name="connsiteX118" fmla="*/ 75723 w 578072"/>
              <a:gd name="connsiteY118" fmla="*/ 237030 h 604605"/>
              <a:gd name="connsiteX119" fmla="*/ 62027 w 578072"/>
              <a:gd name="connsiteY119" fmla="*/ 223191 h 604605"/>
              <a:gd name="connsiteX120" fmla="*/ 62027 w 578072"/>
              <a:gd name="connsiteY120" fmla="*/ 175152 h 604605"/>
              <a:gd name="connsiteX121" fmla="*/ 75723 w 578072"/>
              <a:gd name="connsiteY121" fmla="*/ 161313 h 604605"/>
              <a:gd name="connsiteX122" fmla="*/ 442318 w 578072"/>
              <a:gd name="connsiteY122" fmla="*/ 141287 h 604605"/>
              <a:gd name="connsiteX123" fmla="*/ 437537 w 578072"/>
              <a:gd name="connsiteY123" fmla="*/ 146855 h 604605"/>
              <a:gd name="connsiteX124" fmla="*/ 437537 w 578072"/>
              <a:gd name="connsiteY124" fmla="*/ 152106 h 604605"/>
              <a:gd name="connsiteX125" fmla="*/ 401846 w 578072"/>
              <a:gd name="connsiteY125" fmla="*/ 190610 h 604605"/>
              <a:gd name="connsiteX126" fmla="*/ 424472 w 578072"/>
              <a:gd name="connsiteY126" fmla="*/ 229432 h 604605"/>
              <a:gd name="connsiteX127" fmla="*/ 437537 w 578072"/>
              <a:gd name="connsiteY127" fmla="*/ 237864 h 604605"/>
              <a:gd name="connsiteX128" fmla="*/ 437537 w 578072"/>
              <a:gd name="connsiteY128" fmla="*/ 282573 h 604605"/>
              <a:gd name="connsiteX129" fmla="*/ 423835 w 578072"/>
              <a:gd name="connsiteY129" fmla="*/ 265390 h 604605"/>
              <a:gd name="connsiteX130" fmla="*/ 411725 w 578072"/>
              <a:gd name="connsiteY130" fmla="*/ 251866 h 604605"/>
              <a:gd name="connsiteX131" fmla="*/ 400412 w 578072"/>
              <a:gd name="connsiteY131" fmla="*/ 265708 h 604605"/>
              <a:gd name="connsiteX132" fmla="*/ 437537 w 578072"/>
              <a:gd name="connsiteY132" fmla="*/ 302303 h 604605"/>
              <a:gd name="connsiteX133" fmla="*/ 437537 w 578072"/>
              <a:gd name="connsiteY133" fmla="*/ 317895 h 604605"/>
              <a:gd name="connsiteX134" fmla="*/ 442318 w 578072"/>
              <a:gd name="connsiteY134" fmla="*/ 323145 h 604605"/>
              <a:gd name="connsiteX135" fmla="*/ 446938 w 578072"/>
              <a:gd name="connsiteY135" fmla="*/ 317895 h 604605"/>
              <a:gd name="connsiteX136" fmla="*/ 446938 w 578072"/>
              <a:gd name="connsiteY136" fmla="*/ 302303 h 604605"/>
              <a:gd name="connsiteX137" fmla="*/ 484860 w 578072"/>
              <a:gd name="connsiteY137" fmla="*/ 258866 h 604605"/>
              <a:gd name="connsiteX138" fmla="*/ 458888 w 578072"/>
              <a:gd name="connsiteY138" fmla="*/ 219090 h 604605"/>
              <a:gd name="connsiteX139" fmla="*/ 446938 w 578072"/>
              <a:gd name="connsiteY139" fmla="*/ 212089 h 604605"/>
              <a:gd name="connsiteX140" fmla="*/ 446938 w 578072"/>
              <a:gd name="connsiteY140" fmla="*/ 171835 h 604605"/>
              <a:gd name="connsiteX141" fmla="*/ 457773 w 578072"/>
              <a:gd name="connsiteY141" fmla="*/ 182813 h 604605"/>
              <a:gd name="connsiteX142" fmla="*/ 469723 w 578072"/>
              <a:gd name="connsiteY142" fmla="*/ 194906 h 604605"/>
              <a:gd name="connsiteX143" fmla="*/ 481036 w 578072"/>
              <a:gd name="connsiteY143" fmla="*/ 182973 h 604605"/>
              <a:gd name="connsiteX144" fmla="*/ 446938 w 578072"/>
              <a:gd name="connsiteY144" fmla="*/ 152106 h 604605"/>
              <a:gd name="connsiteX145" fmla="*/ 446938 w 578072"/>
              <a:gd name="connsiteY145" fmla="*/ 146855 h 604605"/>
              <a:gd name="connsiteX146" fmla="*/ 442318 w 578072"/>
              <a:gd name="connsiteY146" fmla="*/ 141287 h 604605"/>
              <a:gd name="connsiteX147" fmla="*/ 178960 w 578072"/>
              <a:gd name="connsiteY147" fmla="*/ 58217 h 604605"/>
              <a:gd name="connsiteX148" fmla="*/ 227055 w 578072"/>
              <a:gd name="connsiteY148" fmla="*/ 58217 h 604605"/>
              <a:gd name="connsiteX149" fmla="*/ 240910 w 578072"/>
              <a:gd name="connsiteY149" fmla="*/ 72056 h 604605"/>
              <a:gd name="connsiteX150" fmla="*/ 240910 w 578072"/>
              <a:gd name="connsiteY150" fmla="*/ 120095 h 604605"/>
              <a:gd name="connsiteX151" fmla="*/ 227055 w 578072"/>
              <a:gd name="connsiteY151" fmla="*/ 133934 h 604605"/>
              <a:gd name="connsiteX152" fmla="*/ 178960 w 578072"/>
              <a:gd name="connsiteY152" fmla="*/ 133934 h 604605"/>
              <a:gd name="connsiteX153" fmla="*/ 165264 w 578072"/>
              <a:gd name="connsiteY153" fmla="*/ 120095 h 604605"/>
              <a:gd name="connsiteX154" fmla="*/ 165264 w 578072"/>
              <a:gd name="connsiteY154" fmla="*/ 72056 h 604605"/>
              <a:gd name="connsiteX155" fmla="*/ 178960 w 578072"/>
              <a:gd name="connsiteY155" fmla="*/ 58217 h 604605"/>
              <a:gd name="connsiteX156" fmla="*/ 75723 w 578072"/>
              <a:gd name="connsiteY156" fmla="*/ 58217 h 604605"/>
              <a:gd name="connsiteX157" fmla="*/ 123977 w 578072"/>
              <a:gd name="connsiteY157" fmla="*/ 58217 h 604605"/>
              <a:gd name="connsiteX158" fmla="*/ 137673 w 578072"/>
              <a:gd name="connsiteY158" fmla="*/ 72056 h 604605"/>
              <a:gd name="connsiteX159" fmla="*/ 137673 w 578072"/>
              <a:gd name="connsiteY159" fmla="*/ 120095 h 604605"/>
              <a:gd name="connsiteX160" fmla="*/ 123977 w 578072"/>
              <a:gd name="connsiteY160" fmla="*/ 133934 h 604605"/>
              <a:gd name="connsiteX161" fmla="*/ 75723 w 578072"/>
              <a:gd name="connsiteY161" fmla="*/ 133934 h 604605"/>
              <a:gd name="connsiteX162" fmla="*/ 62027 w 578072"/>
              <a:gd name="connsiteY162" fmla="*/ 120095 h 604605"/>
              <a:gd name="connsiteX163" fmla="*/ 62027 w 578072"/>
              <a:gd name="connsiteY163" fmla="*/ 72056 h 604605"/>
              <a:gd name="connsiteX164" fmla="*/ 75723 w 578072"/>
              <a:gd name="connsiteY164" fmla="*/ 58217 h 604605"/>
              <a:gd name="connsiteX165" fmla="*/ 27565 w 578072"/>
              <a:gd name="connsiteY165" fmla="*/ 27525 h 604605"/>
              <a:gd name="connsiteX166" fmla="*/ 27565 w 578072"/>
              <a:gd name="connsiteY166" fmla="*/ 577080 h 604605"/>
              <a:gd name="connsiteX167" fmla="*/ 275333 w 578072"/>
              <a:gd name="connsiteY167" fmla="*/ 577080 h 604605"/>
              <a:gd name="connsiteX168" fmla="*/ 275333 w 578072"/>
              <a:gd name="connsiteY168" fmla="*/ 27525 h 604605"/>
              <a:gd name="connsiteX169" fmla="*/ 13862 w 578072"/>
              <a:gd name="connsiteY169" fmla="*/ 0 h 604605"/>
              <a:gd name="connsiteX170" fmla="*/ 289036 w 578072"/>
              <a:gd name="connsiteY170" fmla="*/ 0 h 604605"/>
              <a:gd name="connsiteX171" fmla="*/ 302739 w 578072"/>
              <a:gd name="connsiteY171" fmla="*/ 13683 h 604605"/>
              <a:gd name="connsiteX172" fmla="*/ 302739 w 578072"/>
              <a:gd name="connsiteY172" fmla="*/ 190769 h 604605"/>
              <a:gd name="connsiteX173" fmla="*/ 333650 w 578072"/>
              <a:gd name="connsiteY173" fmla="*/ 206043 h 604605"/>
              <a:gd name="connsiteX174" fmla="*/ 442796 w 578072"/>
              <a:gd name="connsiteY174" fmla="*/ 120125 h 604605"/>
              <a:gd name="connsiteX175" fmla="*/ 554968 w 578072"/>
              <a:gd name="connsiteY175" fmla="*/ 232296 h 604605"/>
              <a:gd name="connsiteX176" fmla="*/ 529156 w 578072"/>
              <a:gd name="connsiteY176" fmla="*/ 303734 h 604605"/>
              <a:gd name="connsiteX177" fmla="*/ 570424 w 578072"/>
              <a:gd name="connsiteY177" fmla="*/ 324259 h 604605"/>
              <a:gd name="connsiteX178" fmla="*/ 578072 w 578072"/>
              <a:gd name="connsiteY178" fmla="*/ 336670 h 604605"/>
              <a:gd name="connsiteX179" fmla="*/ 578072 w 578072"/>
              <a:gd name="connsiteY179" fmla="*/ 590922 h 604605"/>
              <a:gd name="connsiteX180" fmla="*/ 564210 w 578072"/>
              <a:gd name="connsiteY180" fmla="*/ 604605 h 604605"/>
              <a:gd name="connsiteX181" fmla="*/ 13862 w 578072"/>
              <a:gd name="connsiteY181" fmla="*/ 604605 h 604605"/>
              <a:gd name="connsiteX182" fmla="*/ 0 w 578072"/>
              <a:gd name="connsiteY182" fmla="*/ 590922 h 604605"/>
              <a:gd name="connsiteX183" fmla="*/ 0 w 578072"/>
              <a:gd name="connsiteY183" fmla="*/ 13683 h 604605"/>
              <a:gd name="connsiteX184" fmla="*/ 13862 w 578072"/>
              <a:gd name="connsiteY184"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578072" h="604605">
                <a:moveTo>
                  <a:pt x="454108" y="470601"/>
                </a:moveTo>
                <a:lnTo>
                  <a:pt x="502407" y="470601"/>
                </a:lnTo>
                <a:cubicBezTo>
                  <a:pt x="509899" y="470601"/>
                  <a:pt x="516116" y="476810"/>
                  <a:pt x="516116" y="484453"/>
                </a:cubicBezTo>
                <a:lnTo>
                  <a:pt x="516116" y="532536"/>
                </a:lnTo>
                <a:cubicBezTo>
                  <a:pt x="516116" y="540179"/>
                  <a:pt x="509899" y="546388"/>
                  <a:pt x="502407" y="546388"/>
                </a:cubicBezTo>
                <a:lnTo>
                  <a:pt x="454108" y="546388"/>
                </a:lnTo>
                <a:cubicBezTo>
                  <a:pt x="446616" y="546388"/>
                  <a:pt x="440399" y="540179"/>
                  <a:pt x="440399" y="532536"/>
                </a:cubicBezTo>
                <a:lnTo>
                  <a:pt x="440399" y="484453"/>
                </a:lnTo>
                <a:cubicBezTo>
                  <a:pt x="440399" y="476810"/>
                  <a:pt x="446616" y="470601"/>
                  <a:pt x="454108" y="470601"/>
                </a:cubicBezTo>
                <a:close/>
                <a:moveTo>
                  <a:pt x="351030" y="470601"/>
                </a:moveTo>
                <a:lnTo>
                  <a:pt x="399170" y="470601"/>
                </a:lnTo>
                <a:cubicBezTo>
                  <a:pt x="406822" y="470601"/>
                  <a:pt x="412879" y="476810"/>
                  <a:pt x="412879" y="484453"/>
                </a:cubicBezTo>
                <a:lnTo>
                  <a:pt x="412879" y="532536"/>
                </a:lnTo>
                <a:cubicBezTo>
                  <a:pt x="412879" y="540179"/>
                  <a:pt x="406822" y="546388"/>
                  <a:pt x="399170" y="546388"/>
                </a:cubicBezTo>
                <a:lnTo>
                  <a:pt x="351030" y="546388"/>
                </a:lnTo>
                <a:cubicBezTo>
                  <a:pt x="343379" y="546388"/>
                  <a:pt x="337162" y="540179"/>
                  <a:pt x="337162" y="532536"/>
                </a:cubicBezTo>
                <a:lnTo>
                  <a:pt x="337162" y="484453"/>
                </a:lnTo>
                <a:cubicBezTo>
                  <a:pt x="337162" y="476810"/>
                  <a:pt x="343379" y="470601"/>
                  <a:pt x="351030" y="470601"/>
                </a:cubicBezTo>
                <a:close/>
                <a:moveTo>
                  <a:pt x="178960" y="470601"/>
                </a:moveTo>
                <a:lnTo>
                  <a:pt x="227055" y="470601"/>
                </a:lnTo>
                <a:cubicBezTo>
                  <a:pt x="234699" y="470601"/>
                  <a:pt x="240910" y="476810"/>
                  <a:pt x="240910" y="484453"/>
                </a:cubicBezTo>
                <a:lnTo>
                  <a:pt x="240910" y="532536"/>
                </a:lnTo>
                <a:cubicBezTo>
                  <a:pt x="240910" y="540179"/>
                  <a:pt x="234699" y="546388"/>
                  <a:pt x="227055" y="546388"/>
                </a:cubicBezTo>
                <a:lnTo>
                  <a:pt x="178960" y="546388"/>
                </a:lnTo>
                <a:cubicBezTo>
                  <a:pt x="171316" y="546388"/>
                  <a:pt x="165264" y="540179"/>
                  <a:pt x="165264" y="532536"/>
                </a:cubicBezTo>
                <a:lnTo>
                  <a:pt x="165264" y="484453"/>
                </a:lnTo>
                <a:cubicBezTo>
                  <a:pt x="165264" y="476810"/>
                  <a:pt x="171316" y="470601"/>
                  <a:pt x="178960" y="470601"/>
                </a:cubicBezTo>
                <a:close/>
                <a:moveTo>
                  <a:pt x="75723" y="470601"/>
                </a:moveTo>
                <a:lnTo>
                  <a:pt x="123977" y="470601"/>
                </a:lnTo>
                <a:cubicBezTo>
                  <a:pt x="131462" y="470601"/>
                  <a:pt x="137673" y="476810"/>
                  <a:pt x="137673" y="484453"/>
                </a:cubicBezTo>
                <a:lnTo>
                  <a:pt x="137673" y="532536"/>
                </a:lnTo>
                <a:cubicBezTo>
                  <a:pt x="137673" y="540179"/>
                  <a:pt x="131462" y="546388"/>
                  <a:pt x="123977" y="546388"/>
                </a:cubicBezTo>
                <a:lnTo>
                  <a:pt x="75723" y="546388"/>
                </a:lnTo>
                <a:cubicBezTo>
                  <a:pt x="68238" y="546388"/>
                  <a:pt x="62027" y="540179"/>
                  <a:pt x="62027" y="532536"/>
                </a:cubicBezTo>
                <a:lnTo>
                  <a:pt x="62027" y="484453"/>
                </a:lnTo>
                <a:cubicBezTo>
                  <a:pt x="62027" y="476810"/>
                  <a:pt x="68238" y="470601"/>
                  <a:pt x="75723" y="470601"/>
                </a:cubicBezTo>
                <a:close/>
                <a:moveTo>
                  <a:pt x="454108" y="367505"/>
                </a:moveTo>
                <a:lnTo>
                  <a:pt x="502407" y="367505"/>
                </a:lnTo>
                <a:cubicBezTo>
                  <a:pt x="509899" y="367505"/>
                  <a:pt x="516116" y="373714"/>
                  <a:pt x="516116" y="381357"/>
                </a:cubicBezTo>
                <a:lnTo>
                  <a:pt x="516116" y="429440"/>
                </a:lnTo>
                <a:cubicBezTo>
                  <a:pt x="516116" y="437083"/>
                  <a:pt x="509899" y="443292"/>
                  <a:pt x="502407" y="443292"/>
                </a:cubicBezTo>
                <a:lnTo>
                  <a:pt x="454108" y="443292"/>
                </a:lnTo>
                <a:cubicBezTo>
                  <a:pt x="446616" y="443292"/>
                  <a:pt x="440399" y="437083"/>
                  <a:pt x="440399" y="429440"/>
                </a:cubicBezTo>
                <a:lnTo>
                  <a:pt x="440399" y="381357"/>
                </a:lnTo>
                <a:cubicBezTo>
                  <a:pt x="440399" y="373714"/>
                  <a:pt x="446616" y="367505"/>
                  <a:pt x="454108" y="367505"/>
                </a:cubicBezTo>
                <a:close/>
                <a:moveTo>
                  <a:pt x="351030" y="367505"/>
                </a:moveTo>
                <a:lnTo>
                  <a:pt x="399170" y="367505"/>
                </a:lnTo>
                <a:cubicBezTo>
                  <a:pt x="406822" y="367505"/>
                  <a:pt x="412879" y="373714"/>
                  <a:pt x="412879" y="381357"/>
                </a:cubicBezTo>
                <a:lnTo>
                  <a:pt x="412879" y="429440"/>
                </a:lnTo>
                <a:cubicBezTo>
                  <a:pt x="412879" y="437083"/>
                  <a:pt x="406822" y="443292"/>
                  <a:pt x="399170" y="443292"/>
                </a:cubicBezTo>
                <a:lnTo>
                  <a:pt x="351030" y="443292"/>
                </a:lnTo>
                <a:cubicBezTo>
                  <a:pt x="343379" y="443292"/>
                  <a:pt x="337162" y="437083"/>
                  <a:pt x="337162" y="429440"/>
                </a:cubicBezTo>
                <a:lnTo>
                  <a:pt x="337162" y="381357"/>
                </a:lnTo>
                <a:cubicBezTo>
                  <a:pt x="337162" y="373714"/>
                  <a:pt x="343379" y="367505"/>
                  <a:pt x="351030" y="367505"/>
                </a:cubicBezTo>
                <a:close/>
                <a:moveTo>
                  <a:pt x="178960" y="367505"/>
                </a:moveTo>
                <a:lnTo>
                  <a:pt x="227055" y="367505"/>
                </a:lnTo>
                <a:cubicBezTo>
                  <a:pt x="234699" y="367505"/>
                  <a:pt x="240910" y="373714"/>
                  <a:pt x="240910" y="381357"/>
                </a:cubicBezTo>
                <a:lnTo>
                  <a:pt x="240910" y="429440"/>
                </a:lnTo>
                <a:cubicBezTo>
                  <a:pt x="240910" y="437083"/>
                  <a:pt x="234699" y="443292"/>
                  <a:pt x="227055" y="443292"/>
                </a:cubicBezTo>
                <a:lnTo>
                  <a:pt x="178960" y="443292"/>
                </a:lnTo>
                <a:cubicBezTo>
                  <a:pt x="171316" y="443292"/>
                  <a:pt x="165264" y="437083"/>
                  <a:pt x="165264" y="429440"/>
                </a:cubicBezTo>
                <a:lnTo>
                  <a:pt x="165264" y="381357"/>
                </a:lnTo>
                <a:cubicBezTo>
                  <a:pt x="165264" y="373714"/>
                  <a:pt x="171316" y="367505"/>
                  <a:pt x="178960" y="367505"/>
                </a:cubicBezTo>
                <a:close/>
                <a:moveTo>
                  <a:pt x="75723" y="367505"/>
                </a:moveTo>
                <a:lnTo>
                  <a:pt x="123977" y="367505"/>
                </a:lnTo>
                <a:cubicBezTo>
                  <a:pt x="131462" y="367505"/>
                  <a:pt x="137673" y="373714"/>
                  <a:pt x="137673" y="381357"/>
                </a:cubicBezTo>
                <a:lnTo>
                  <a:pt x="137673" y="429440"/>
                </a:lnTo>
                <a:cubicBezTo>
                  <a:pt x="137673" y="437083"/>
                  <a:pt x="131462" y="443292"/>
                  <a:pt x="123977" y="443292"/>
                </a:cubicBezTo>
                <a:lnTo>
                  <a:pt x="75723" y="443292"/>
                </a:lnTo>
                <a:cubicBezTo>
                  <a:pt x="68238" y="443292"/>
                  <a:pt x="62027" y="437083"/>
                  <a:pt x="62027" y="429440"/>
                </a:cubicBezTo>
                <a:lnTo>
                  <a:pt x="62027" y="381357"/>
                </a:lnTo>
                <a:cubicBezTo>
                  <a:pt x="62027" y="373714"/>
                  <a:pt x="68238" y="367505"/>
                  <a:pt x="75723" y="367505"/>
                </a:cubicBezTo>
                <a:close/>
                <a:moveTo>
                  <a:pt x="178960" y="264409"/>
                </a:moveTo>
                <a:lnTo>
                  <a:pt x="227055" y="264409"/>
                </a:lnTo>
                <a:cubicBezTo>
                  <a:pt x="234699" y="264409"/>
                  <a:pt x="240910" y="270613"/>
                  <a:pt x="240910" y="278248"/>
                </a:cubicBezTo>
                <a:lnTo>
                  <a:pt x="240910" y="326287"/>
                </a:lnTo>
                <a:cubicBezTo>
                  <a:pt x="240910" y="333922"/>
                  <a:pt x="234699" y="340126"/>
                  <a:pt x="227055" y="340126"/>
                </a:cubicBezTo>
                <a:lnTo>
                  <a:pt x="178960" y="340126"/>
                </a:lnTo>
                <a:cubicBezTo>
                  <a:pt x="171316" y="340126"/>
                  <a:pt x="165264" y="333922"/>
                  <a:pt x="165264" y="326287"/>
                </a:cubicBezTo>
                <a:lnTo>
                  <a:pt x="165264" y="278248"/>
                </a:lnTo>
                <a:cubicBezTo>
                  <a:pt x="165264" y="270613"/>
                  <a:pt x="171316" y="264409"/>
                  <a:pt x="178960" y="264409"/>
                </a:cubicBezTo>
                <a:close/>
                <a:moveTo>
                  <a:pt x="75723" y="264409"/>
                </a:moveTo>
                <a:lnTo>
                  <a:pt x="123977" y="264409"/>
                </a:lnTo>
                <a:cubicBezTo>
                  <a:pt x="131462" y="264409"/>
                  <a:pt x="137673" y="270613"/>
                  <a:pt x="137673" y="278248"/>
                </a:cubicBezTo>
                <a:lnTo>
                  <a:pt x="137673" y="326287"/>
                </a:lnTo>
                <a:cubicBezTo>
                  <a:pt x="137673" y="333922"/>
                  <a:pt x="131462" y="340126"/>
                  <a:pt x="123977" y="340126"/>
                </a:cubicBezTo>
                <a:lnTo>
                  <a:pt x="75723" y="340126"/>
                </a:lnTo>
                <a:cubicBezTo>
                  <a:pt x="68238" y="340126"/>
                  <a:pt x="62027" y="333922"/>
                  <a:pt x="62027" y="326287"/>
                </a:cubicBezTo>
                <a:lnTo>
                  <a:pt x="62027" y="278248"/>
                </a:lnTo>
                <a:cubicBezTo>
                  <a:pt x="62027" y="270613"/>
                  <a:pt x="68238" y="264409"/>
                  <a:pt x="75723" y="264409"/>
                </a:cubicBezTo>
                <a:close/>
                <a:moveTo>
                  <a:pt x="446961" y="242816"/>
                </a:moveTo>
                <a:cubicBezTo>
                  <a:pt x="455570" y="247424"/>
                  <a:pt x="459874" y="253622"/>
                  <a:pt x="459874" y="263633"/>
                </a:cubicBezTo>
                <a:cubicBezTo>
                  <a:pt x="459874" y="272691"/>
                  <a:pt x="455091" y="281273"/>
                  <a:pt x="446961" y="282544"/>
                </a:cubicBezTo>
                <a:close/>
                <a:moveTo>
                  <a:pt x="302739" y="221476"/>
                </a:moveTo>
                <a:lnTo>
                  <a:pt x="302739" y="577080"/>
                </a:lnTo>
                <a:lnTo>
                  <a:pt x="550507" y="577080"/>
                </a:lnTo>
                <a:lnTo>
                  <a:pt x="550507" y="345102"/>
                </a:lnTo>
                <a:lnTo>
                  <a:pt x="507486" y="323623"/>
                </a:lnTo>
                <a:cubicBezTo>
                  <a:pt x="489162" y="336670"/>
                  <a:pt x="466855" y="344307"/>
                  <a:pt x="442796" y="344307"/>
                </a:cubicBezTo>
                <a:cubicBezTo>
                  <a:pt x="381929" y="344307"/>
                  <a:pt x="332216" y="295779"/>
                  <a:pt x="330623" y="235319"/>
                </a:cubicBezTo>
                <a:close/>
                <a:moveTo>
                  <a:pt x="437576" y="171827"/>
                </a:moveTo>
                <a:lnTo>
                  <a:pt x="437576" y="206969"/>
                </a:lnTo>
                <a:cubicBezTo>
                  <a:pt x="427530" y="199018"/>
                  <a:pt x="425298" y="195361"/>
                  <a:pt x="425298" y="187887"/>
                </a:cubicBezTo>
                <a:cubicBezTo>
                  <a:pt x="425298" y="179301"/>
                  <a:pt x="429444" y="173258"/>
                  <a:pt x="437576" y="171827"/>
                </a:cubicBezTo>
                <a:close/>
                <a:moveTo>
                  <a:pt x="178960" y="161313"/>
                </a:moveTo>
                <a:lnTo>
                  <a:pt x="227055" y="161313"/>
                </a:lnTo>
                <a:cubicBezTo>
                  <a:pt x="234699" y="161313"/>
                  <a:pt x="240910" y="167517"/>
                  <a:pt x="240910" y="175152"/>
                </a:cubicBezTo>
                <a:lnTo>
                  <a:pt x="240910" y="223191"/>
                </a:lnTo>
                <a:cubicBezTo>
                  <a:pt x="240910" y="230826"/>
                  <a:pt x="234699" y="237030"/>
                  <a:pt x="227055" y="237030"/>
                </a:cubicBezTo>
                <a:lnTo>
                  <a:pt x="178960" y="237030"/>
                </a:lnTo>
                <a:cubicBezTo>
                  <a:pt x="171316" y="237030"/>
                  <a:pt x="165264" y="230826"/>
                  <a:pt x="165264" y="223191"/>
                </a:cubicBezTo>
                <a:lnTo>
                  <a:pt x="165264" y="175152"/>
                </a:lnTo>
                <a:cubicBezTo>
                  <a:pt x="165264" y="167517"/>
                  <a:pt x="171316" y="161313"/>
                  <a:pt x="178960" y="161313"/>
                </a:cubicBezTo>
                <a:close/>
                <a:moveTo>
                  <a:pt x="75723" y="161313"/>
                </a:moveTo>
                <a:lnTo>
                  <a:pt x="123977" y="161313"/>
                </a:lnTo>
                <a:cubicBezTo>
                  <a:pt x="131462" y="161313"/>
                  <a:pt x="137673" y="167517"/>
                  <a:pt x="137673" y="175152"/>
                </a:cubicBezTo>
                <a:lnTo>
                  <a:pt x="137673" y="223191"/>
                </a:lnTo>
                <a:cubicBezTo>
                  <a:pt x="137673" y="230826"/>
                  <a:pt x="131462" y="237030"/>
                  <a:pt x="123977" y="237030"/>
                </a:cubicBezTo>
                <a:lnTo>
                  <a:pt x="75723" y="237030"/>
                </a:lnTo>
                <a:cubicBezTo>
                  <a:pt x="68238" y="237030"/>
                  <a:pt x="62027" y="230826"/>
                  <a:pt x="62027" y="223191"/>
                </a:cubicBezTo>
                <a:lnTo>
                  <a:pt x="62027" y="175152"/>
                </a:lnTo>
                <a:cubicBezTo>
                  <a:pt x="62027" y="167517"/>
                  <a:pt x="68238" y="161313"/>
                  <a:pt x="75723" y="161313"/>
                </a:cubicBezTo>
                <a:close/>
                <a:moveTo>
                  <a:pt x="442318" y="141287"/>
                </a:moveTo>
                <a:cubicBezTo>
                  <a:pt x="439131" y="141287"/>
                  <a:pt x="437537" y="143514"/>
                  <a:pt x="437537" y="146855"/>
                </a:cubicBezTo>
                <a:lnTo>
                  <a:pt x="437537" y="152106"/>
                </a:lnTo>
                <a:cubicBezTo>
                  <a:pt x="415071" y="152742"/>
                  <a:pt x="401846" y="169130"/>
                  <a:pt x="401846" y="190610"/>
                </a:cubicBezTo>
                <a:cubicBezTo>
                  <a:pt x="401846" y="207793"/>
                  <a:pt x="409813" y="220044"/>
                  <a:pt x="424472" y="229432"/>
                </a:cubicBezTo>
                <a:lnTo>
                  <a:pt x="437537" y="237864"/>
                </a:lnTo>
                <a:lnTo>
                  <a:pt x="437537" y="282573"/>
                </a:lnTo>
                <a:cubicBezTo>
                  <a:pt x="428933" y="281619"/>
                  <a:pt x="424791" y="275413"/>
                  <a:pt x="423835" y="265390"/>
                </a:cubicBezTo>
                <a:cubicBezTo>
                  <a:pt x="422878" y="255843"/>
                  <a:pt x="418895" y="251866"/>
                  <a:pt x="411725" y="251866"/>
                </a:cubicBezTo>
                <a:cubicBezTo>
                  <a:pt x="403917" y="251866"/>
                  <a:pt x="400412" y="258389"/>
                  <a:pt x="400412" y="265708"/>
                </a:cubicBezTo>
                <a:cubicBezTo>
                  <a:pt x="400412" y="286392"/>
                  <a:pt x="416027" y="302303"/>
                  <a:pt x="437537" y="302303"/>
                </a:cubicBezTo>
                <a:lnTo>
                  <a:pt x="437537" y="317895"/>
                </a:lnTo>
                <a:cubicBezTo>
                  <a:pt x="437537" y="320918"/>
                  <a:pt x="439131" y="323145"/>
                  <a:pt x="442318" y="323145"/>
                </a:cubicBezTo>
                <a:cubicBezTo>
                  <a:pt x="445504" y="323145"/>
                  <a:pt x="446938" y="320918"/>
                  <a:pt x="446938" y="317895"/>
                </a:cubicBezTo>
                <a:lnTo>
                  <a:pt x="446938" y="302303"/>
                </a:lnTo>
                <a:cubicBezTo>
                  <a:pt x="471157" y="301030"/>
                  <a:pt x="484860" y="285119"/>
                  <a:pt x="484860" y="258866"/>
                </a:cubicBezTo>
                <a:cubicBezTo>
                  <a:pt x="484860" y="239774"/>
                  <a:pt x="474503" y="228000"/>
                  <a:pt x="458888" y="219090"/>
                </a:cubicBezTo>
                <a:lnTo>
                  <a:pt x="446938" y="212089"/>
                </a:lnTo>
                <a:lnTo>
                  <a:pt x="446938" y="171835"/>
                </a:lnTo>
                <a:cubicBezTo>
                  <a:pt x="451559" y="171835"/>
                  <a:pt x="456020" y="175017"/>
                  <a:pt x="457773" y="182813"/>
                </a:cubicBezTo>
                <a:cubicBezTo>
                  <a:pt x="459048" y="189655"/>
                  <a:pt x="460960" y="194906"/>
                  <a:pt x="469723" y="194906"/>
                </a:cubicBezTo>
                <a:cubicBezTo>
                  <a:pt x="476575" y="194906"/>
                  <a:pt x="481036" y="189655"/>
                  <a:pt x="481036" y="182973"/>
                </a:cubicBezTo>
                <a:cubicBezTo>
                  <a:pt x="481036" y="164357"/>
                  <a:pt x="465581" y="152106"/>
                  <a:pt x="446938" y="152106"/>
                </a:cubicBezTo>
                <a:lnTo>
                  <a:pt x="446938" y="146855"/>
                </a:lnTo>
                <a:cubicBezTo>
                  <a:pt x="446938" y="143514"/>
                  <a:pt x="445504" y="141287"/>
                  <a:pt x="442318" y="141287"/>
                </a:cubicBezTo>
                <a:close/>
                <a:moveTo>
                  <a:pt x="178960" y="58217"/>
                </a:moveTo>
                <a:lnTo>
                  <a:pt x="227055" y="58217"/>
                </a:lnTo>
                <a:cubicBezTo>
                  <a:pt x="234699" y="58217"/>
                  <a:pt x="240910" y="64421"/>
                  <a:pt x="240910" y="72056"/>
                </a:cubicBezTo>
                <a:lnTo>
                  <a:pt x="240910" y="120095"/>
                </a:lnTo>
                <a:cubicBezTo>
                  <a:pt x="240910" y="127730"/>
                  <a:pt x="234699" y="133934"/>
                  <a:pt x="227055" y="133934"/>
                </a:cubicBezTo>
                <a:lnTo>
                  <a:pt x="178960" y="133934"/>
                </a:lnTo>
                <a:cubicBezTo>
                  <a:pt x="171316" y="133934"/>
                  <a:pt x="165264" y="127730"/>
                  <a:pt x="165264" y="120095"/>
                </a:cubicBezTo>
                <a:lnTo>
                  <a:pt x="165264" y="72056"/>
                </a:lnTo>
                <a:cubicBezTo>
                  <a:pt x="165264" y="64421"/>
                  <a:pt x="171316" y="58217"/>
                  <a:pt x="178960" y="58217"/>
                </a:cubicBezTo>
                <a:close/>
                <a:moveTo>
                  <a:pt x="75723" y="58217"/>
                </a:moveTo>
                <a:lnTo>
                  <a:pt x="123977" y="58217"/>
                </a:lnTo>
                <a:cubicBezTo>
                  <a:pt x="131462" y="58217"/>
                  <a:pt x="137673" y="64421"/>
                  <a:pt x="137673" y="72056"/>
                </a:cubicBezTo>
                <a:lnTo>
                  <a:pt x="137673" y="120095"/>
                </a:lnTo>
                <a:cubicBezTo>
                  <a:pt x="137673" y="127730"/>
                  <a:pt x="131462" y="133934"/>
                  <a:pt x="123977" y="133934"/>
                </a:cubicBezTo>
                <a:lnTo>
                  <a:pt x="75723" y="133934"/>
                </a:lnTo>
                <a:cubicBezTo>
                  <a:pt x="68238" y="133934"/>
                  <a:pt x="62027" y="127730"/>
                  <a:pt x="62027" y="120095"/>
                </a:cubicBezTo>
                <a:lnTo>
                  <a:pt x="62027" y="72056"/>
                </a:lnTo>
                <a:cubicBezTo>
                  <a:pt x="62027" y="64421"/>
                  <a:pt x="68238" y="58217"/>
                  <a:pt x="75723" y="58217"/>
                </a:cubicBezTo>
                <a:close/>
                <a:moveTo>
                  <a:pt x="27565" y="27525"/>
                </a:moveTo>
                <a:lnTo>
                  <a:pt x="27565" y="577080"/>
                </a:lnTo>
                <a:lnTo>
                  <a:pt x="275333" y="577080"/>
                </a:lnTo>
                <a:lnTo>
                  <a:pt x="275333" y="27525"/>
                </a:lnTo>
                <a:close/>
                <a:moveTo>
                  <a:pt x="13862" y="0"/>
                </a:moveTo>
                <a:lnTo>
                  <a:pt x="289036" y="0"/>
                </a:lnTo>
                <a:cubicBezTo>
                  <a:pt x="296684" y="0"/>
                  <a:pt x="302739" y="6205"/>
                  <a:pt x="302739" y="13683"/>
                </a:cubicBezTo>
                <a:lnTo>
                  <a:pt x="302739" y="190769"/>
                </a:lnTo>
                <a:lnTo>
                  <a:pt x="333650" y="206043"/>
                </a:lnTo>
                <a:cubicBezTo>
                  <a:pt x="345441" y="156879"/>
                  <a:pt x="389896" y="120125"/>
                  <a:pt x="442796" y="120125"/>
                </a:cubicBezTo>
                <a:cubicBezTo>
                  <a:pt x="504618" y="120125"/>
                  <a:pt x="554968" y="170403"/>
                  <a:pt x="554968" y="232296"/>
                </a:cubicBezTo>
                <a:cubicBezTo>
                  <a:pt x="554968" y="259344"/>
                  <a:pt x="545249" y="284323"/>
                  <a:pt x="529156" y="303734"/>
                </a:cubicBezTo>
                <a:lnTo>
                  <a:pt x="570424" y="324259"/>
                </a:lnTo>
                <a:cubicBezTo>
                  <a:pt x="575045" y="326646"/>
                  <a:pt x="578072" y="331419"/>
                  <a:pt x="578072" y="336670"/>
                </a:cubicBezTo>
                <a:lnTo>
                  <a:pt x="578072" y="590922"/>
                </a:lnTo>
                <a:cubicBezTo>
                  <a:pt x="578072" y="598400"/>
                  <a:pt x="571858" y="604605"/>
                  <a:pt x="564210" y="604605"/>
                </a:cubicBezTo>
                <a:lnTo>
                  <a:pt x="13862" y="604605"/>
                </a:lnTo>
                <a:cubicBezTo>
                  <a:pt x="6214" y="604605"/>
                  <a:pt x="0" y="598400"/>
                  <a:pt x="0" y="590922"/>
                </a:cubicBezTo>
                <a:lnTo>
                  <a:pt x="0" y="13683"/>
                </a:lnTo>
                <a:cubicBezTo>
                  <a:pt x="0" y="6205"/>
                  <a:pt x="6214" y="0"/>
                  <a:pt x="13862" y="0"/>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28" name="椭圆 1"/>
          <p:cNvSpPr>
            <a:spLocks noChangeArrowheads="1"/>
          </p:cNvSpPr>
          <p:nvPr/>
        </p:nvSpPr>
        <p:spPr bwMode="auto">
          <a:xfrm>
            <a:off x="6324907" y="1374952"/>
            <a:ext cx="723339" cy="723339"/>
          </a:xfrm>
          <a:prstGeom prst="roundRect">
            <a:avLst/>
          </a:prstGeom>
          <a:solidFill>
            <a:schemeClr val="accent2"/>
          </a:soli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990" dirty="0">
              <a:solidFill>
                <a:schemeClr val="bg1">
                  <a:lumMod val="9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129" name="TextBox 32"/>
          <p:cNvSpPr txBox="1">
            <a:spLocks noChangeArrowheads="1"/>
          </p:cNvSpPr>
          <p:nvPr/>
        </p:nvSpPr>
        <p:spPr bwMode="auto">
          <a:xfrm>
            <a:off x="6387711" y="1452645"/>
            <a:ext cx="636713" cy="5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180" dirty="0">
                <a:solidFill>
                  <a:schemeClr val="bg1">
                    <a:lumMod val="95000"/>
                  </a:schemeClr>
                </a:solidFill>
                <a:latin typeface="Arial" panose="020B0604020202090204" pitchFamily="34" charset="0"/>
                <a:ea typeface="思源黑体 CN Regular" panose="020B0500000000000000" pitchFamily="34" charset="-122"/>
                <a:sym typeface="Arial" panose="020B0604020202090204" pitchFamily="34" charset="0"/>
              </a:rPr>
              <a:t>01</a:t>
            </a:r>
            <a:endParaRPr lang="zh-CN" altLang="en-US" sz="3180" dirty="0">
              <a:solidFill>
                <a:schemeClr val="bg1">
                  <a:lumMod val="9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130" name="矩形 129"/>
          <p:cNvSpPr/>
          <p:nvPr/>
        </p:nvSpPr>
        <p:spPr>
          <a:xfrm>
            <a:off x="7227368" y="1792413"/>
            <a:ext cx="2113079" cy="306559"/>
          </a:xfrm>
          <a:prstGeom prst="rect">
            <a:avLst/>
          </a:prstGeom>
        </p:spPr>
        <p:txBody>
          <a:bodyPr wrap="none">
            <a:spAutoFit/>
          </a:bodyPr>
          <a:lstStyle/>
          <a:p>
            <a:pPr>
              <a:spcBef>
                <a:spcPct val="0"/>
              </a:spcBef>
            </a:pPr>
            <a:r>
              <a:rPr lang="en-US" altLang="zh-CN" sz="1390" dirty="0">
                <a:solidFill>
                  <a:srgbClr val="003970"/>
                </a:solidFill>
                <a:latin typeface="Arial" panose="020B0604020202090204" pitchFamily="34" charset="0"/>
                <a:ea typeface="思源黑体 CN Regular" panose="020B0500000000000000" pitchFamily="34" charset="-122"/>
                <a:sym typeface="Arial" panose="020B0604020202090204" pitchFamily="34" charset="0"/>
              </a:rPr>
              <a:t>Please add the title here</a:t>
            </a:r>
            <a:endParaRPr lang="en-US" altLang="zh-CN" sz="1390" dirty="0">
              <a:solidFill>
                <a:srgbClr val="003970"/>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131" name="TextBox 76"/>
          <p:cNvSpPr txBox="1"/>
          <p:nvPr/>
        </p:nvSpPr>
        <p:spPr>
          <a:xfrm>
            <a:off x="7227368" y="1355237"/>
            <a:ext cx="2879193" cy="520592"/>
          </a:xfrm>
          <a:prstGeom prst="rect">
            <a:avLst/>
          </a:prstGeom>
          <a:noFill/>
        </p:spPr>
        <p:txBody>
          <a:bodyPr wrap="square" rtlCol="0">
            <a:spAutoFit/>
          </a:bodyPr>
          <a:lstStyle/>
          <a:p>
            <a:r>
              <a:rPr lang="zh-CN" altLang="en-US" sz="2785" dirty="0">
                <a:solidFill>
                  <a:srgbClr val="003970"/>
                </a:solidFill>
                <a:latin typeface="Arial" panose="020B0604020202090204" pitchFamily="34" charset="0"/>
                <a:ea typeface="思源黑体 CN Regular" panose="020B0500000000000000" pitchFamily="34" charset="-122"/>
                <a:sym typeface="Arial" panose="020B0604020202090204" pitchFamily="34" charset="0"/>
              </a:rPr>
              <a:t>请输入你的标题</a:t>
            </a:r>
            <a:endParaRPr lang="zh-CN" altLang="en-US" sz="2785" dirty="0">
              <a:solidFill>
                <a:srgbClr val="003970"/>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132" name="椭圆 1"/>
          <p:cNvSpPr>
            <a:spLocks noChangeArrowheads="1"/>
          </p:cNvSpPr>
          <p:nvPr/>
        </p:nvSpPr>
        <p:spPr bwMode="auto">
          <a:xfrm>
            <a:off x="6324907" y="2611735"/>
            <a:ext cx="723339" cy="723339"/>
          </a:xfrm>
          <a:prstGeom prst="roundRect">
            <a:avLst/>
          </a:prstGeom>
          <a:solidFill>
            <a:schemeClr val="accent2"/>
          </a:soli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990" dirty="0">
              <a:solidFill>
                <a:schemeClr val="bg1">
                  <a:lumMod val="9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133" name="TextBox 32"/>
          <p:cNvSpPr txBox="1">
            <a:spLocks noChangeArrowheads="1"/>
          </p:cNvSpPr>
          <p:nvPr/>
        </p:nvSpPr>
        <p:spPr bwMode="auto">
          <a:xfrm>
            <a:off x="6387711" y="2689427"/>
            <a:ext cx="636713" cy="5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180" dirty="0">
                <a:solidFill>
                  <a:schemeClr val="bg1">
                    <a:lumMod val="95000"/>
                  </a:schemeClr>
                </a:solidFill>
                <a:latin typeface="Arial" panose="020B0604020202090204" pitchFamily="34" charset="0"/>
                <a:ea typeface="思源黑体 CN Regular" panose="020B0500000000000000" pitchFamily="34" charset="-122"/>
                <a:sym typeface="Arial" panose="020B0604020202090204" pitchFamily="34" charset="0"/>
              </a:rPr>
              <a:t>02</a:t>
            </a:r>
            <a:endParaRPr lang="zh-CN" altLang="en-US" sz="3180" dirty="0">
              <a:solidFill>
                <a:schemeClr val="bg1">
                  <a:lumMod val="9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134" name="矩形 133"/>
          <p:cNvSpPr/>
          <p:nvPr/>
        </p:nvSpPr>
        <p:spPr>
          <a:xfrm>
            <a:off x="7227368" y="3029197"/>
            <a:ext cx="2113079" cy="306559"/>
          </a:xfrm>
          <a:prstGeom prst="rect">
            <a:avLst/>
          </a:prstGeom>
        </p:spPr>
        <p:txBody>
          <a:bodyPr wrap="none">
            <a:spAutoFit/>
          </a:bodyPr>
          <a:lstStyle/>
          <a:p>
            <a:pPr>
              <a:spcBef>
                <a:spcPct val="0"/>
              </a:spcBef>
            </a:pPr>
            <a:r>
              <a:rPr lang="en-US" altLang="zh-CN" sz="1390" dirty="0">
                <a:solidFill>
                  <a:srgbClr val="003970"/>
                </a:solidFill>
                <a:latin typeface="Arial" panose="020B0604020202090204" pitchFamily="34" charset="0"/>
                <a:ea typeface="思源黑体 CN Regular" panose="020B0500000000000000" pitchFamily="34" charset="-122"/>
                <a:sym typeface="Arial" panose="020B0604020202090204" pitchFamily="34" charset="0"/>
              </a:rPr>
              <a:t>Please add the title here</a:t>
            </a:r>
            <a:endParaRPr lang="en-US" altLang="zh-CN" sz="1390" dirty="0">
              <a:solidFill>
                <a:srgbClr val="003970"/>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135" name="TextBox 76"/>
          <p:cNvSpPr txBox="1"/>
          <p:nvPr/>
        </p:nvSpPr>
        <p:spPr>
          <a:xfrm>
            <a:off x="7227368" y="2592021"/>
            <a:ext cx="2879193" cy="520592"/>
          </a:xfrm>
          <a:prstGeom prst="rect">
            <a:avLst/>
          </a:prstGeom>
          <a:noFill/>
        </p:spPr>
        <p:txBody>
          <a:bodyPr wrap="square" rtlCol="0">
            <a:spAutoFit/>
          </a:bodyPr>
          <a:lstStyle/>
          <a:p>
            <a:r>
              <a:rPr lang="zh-CN" altLang="en-US" sz="2785" dirty="0">
                <a:solidFill>
                  <a:srgbClr val="003970"/>
                </a:solidFill>
                <a:latin typeface="Arial" panose="020B0604020202090204" pitchFamily="34" charset="0"/>
                <a:ea typeface="思源黑体 CN Regular" panose="020B0500000000000000" pitchFamily="34" charset="-122"/>
                <a:sym typeface="Arial" panose="020B0604020202090204" pitchFamily="34" charset="0"/>
              </a:rPr>
              <a:t>请输入你的标题</a:t>
            </a:r>
            <a:endParaRPr lang="zh-CN" altLang="en-US" sz="2785" dirty="0">
              <a:solidFill>
                <a:srgbClr val="003970"/>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136" name="椭圆 1"/>
          <p:cNvSpPr>
            <a:spLocks noChangeArrowheads="1"/>
          </p:cNvSpPr>
          <p:nvPr/>
        </p:nvSpPr>
        <p:spPr bwMode="auto">
          <a:xfrm>
            <a:off x="6324907" y="3851398"/>
            <a:ext cx="723339" cy="723339"/>
          </a:xfrm>
          <a:prstGeom prst="roundRect">
            <a:avLst/>
          </a:prstGeom>
          <a:solidFill>
            <a:schemeClr val="accent2"/>
          </a:soli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990" dirty="0">
              <a:solidFill>
                <a:schemeClr val="bg1">
                  <a:lumMod val="9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137" name="TextBox 32"/>
          <p:cNvSpPr txBox="1">
            <a:spLocks noChangeArrowheads="1"/>
          </p:cNvSpPr>
          <p:nvPr/>
        </p:nvSpPr>
        <p:spPr bwMode="auto">
          <a:xfrm>
            <a:off x="6387711" y="3929090"/>
            <a:ext cx="636713" cy="5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180" dirty="0">
                <a:solidFill>
                  <a:schemeClr val="bg1">
                    <a:lumMod val="95000"/>
                  </a:schemeClr>
                </a:solidFill>
                <a:latin typeface="Arial" panose="020B0604020202090204" pitchFamily="34" charset="0"/>
                <a:ea typeface="思源黑体 CN Regular" panose="020B0500000000000000" pitchFamily="34" charset="-122"/>
                <a:sym typeface="Arial" panose="020B0604020202090204" pitchFamily="34" charset="0"/>
              </a:rPr>
              <a:t>03</a:t>
            </a:r>
            <a:endParaRPr lang="zh-CN" altLang="en-US" sz="3180" dirty="0">
              <a:solidFill>
                <a:schemeClr val="bg1">
                  <a:lumMod val="9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138" name="矩形 137"/>
          <p:cNvSpPr/>
          <p:nvPr/>
        </p:nvSpPr>
        <p:spPr>
          <a:xfrm>
            <a:off x="7227368" y="4268859"/>
            <a:ext cx="2113079" cy="306559"/>
          </a:xfrm>
          <a:prstGeom prst="rect">
            <a:avLst/>
          </a:prstGeom>
        </p:spPr>
        <p:txBody>
          <a:bodyPr wrap="none">
            <a:spAutoFit/>
          </a:bodyPr>
          <a:lstStyle/>
          <a:p>
            <a:pPr>
              <a:spcBef>
                <a:spcPct val="0"/>
              </a:spcBef>
            </a:pPr>
            <a:r>
              <a:rPr lang="en-US" altLang="zh-CN" sz="1390" dirty="0">
                <a:solidFill>
                  <a:srgbClr val="003970"/>
                </a:solidFill>
                <a:latin typeface="Arial" panose="020B0604020202090204" pitchFamily="34" charset="0"/>
                <a:ea typeface="思源黑体 CN Regular" panose="020B0500000000000000" pitchFamily="34" charset="-122"/>
                <a:sym typeface="Arial" panose="020B0604020202090204" pitchFamily="34" charset="0"/>
              </a:rPr>
              <a:t>Please add the title here</a:t>
            </a:r>
            <a:endParaRPr lang="en-US" altLang="zh-CN" sz="1390" dirty="0">
              <a:solidFill>
                <a:srgbClr val="003970"/>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139" name="TextBox 76"/>
          <p:cNvSpPr txBox="1"/>
          <p:nvPr/>
        </p:nvSpPr>
        <p:spPr>
          <a:xfrm>
            <a:off x="7227368" y="3831684"/>
            <a:ext cx="2879193" cy="520592"/>
          </a:xfrm>
          <a:prstGeom prst="rect">
            <a:avLst/>
          </a:prstGeom>
          <a:noFill/>
        </p:spPr>
        <p:txBody>
          <a:bodyPr wrap="square" rtlCol="0">
            <a:spAutoFit/>
          </a:bodyPr>
          <a:lstStyle/>
          <a:p>
            <a:r>
              <a:rPr lang="zh-CN" altLang="en-US" sz="2785" dirty="0">
                <a:solidFill>
                  <a:srgbClr val="003970"/>
                </a:solidFill>
                <a:latin typeface="Arial" panose="020B0604020202090204" pitchFamily="34" charset="0"/>
                <a:ea typeface="思源黑体 CN Regular" panose="020B0500000000000000" pitchFamily="34" charset="-122"/>
                <a:sym typeface="Arial" panose="020B0604020202090204" pitchFamily="34" charset="0"/>
              </a:rPr>
              <a:t>请输入你的标题</a:t>
            </a:r>
            <a:endParaRPr lang="zh-CN" altLang="en-US" sz="2785" dirty="0">
              <a:solidFill>
                <a:srgbClr val="003970"/>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140" name="椭圆 1"/>
          <p:cNvSpPr>
            <a:spLocks noChangeArrowheads="1"/>
          </p:cNvSpPr>
          <p:nvPr/>
        </p:nvSpPr>
        <p:spPr bwMode="auto">
          <a:xfrm>
            <a:off x="6324907" y="5084032"/>
            <a:ext cx="723339" cy="723339"/>
          </a:xfrm>
          <a:prstGeom prst="roundRect">
            <a:avLst/>
          </a:prstGeom>
          <a:solidFill>
            <a:schemeClr val="accent2"/>
          </a:soli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990" dirty="0">
              <a:solidFill>
                <a:schemeClr val="bg1">
                  <a:lumMod val="9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141" name="TextBox 32"/>
          <p:cNvSpPr txBox="1">
            <a:spLocks noChangeArrowheads="1"/>
          </p:cNvSpPr>
          <p:nvPr/>
        </p:nvSpPr>
        <p:spPr bwMode="auto">
          <a:xfrm>
            <a:off x="6387711" y="5161726"/>
            <a:ext cx="636713" cy="5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180" dirty="0">
                <a:solidFill>
                  <a:schemeClr val="bg1">
                    <a:lumMod val="95000"/>
                  </a:schemeClr>
                </a:solidFill>
                <a:latin typeface="Arial" panose="020B0604020202090204" pitchFamily="34" charset="0"/>
                <a:ea typeface="思源黑体 CN Regular" panose="020B0500000000000000" pitchFamily="34" charset="-122"/>
                <a:sym typeface="Arial" panose="020B0604020202090204" pitchFamily="34" charset="0"/>
              </a:rPr>
              <a:t>04</a:t>
            </a:r>
            <a:endParaRPr lang="zh-CN" altLang="en-US" sz="3180" dirty="0">
              <a:solidFill>
                <a:schemeClr val="bg1">
                  <a:lumMod val="9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142" name="矩形 141"/>
          <p:cNvSpPr/>
          <p:nvPr/>
        </p:nvSpPr>
        <p:spPr>
          <a:xfrm>
            <a:off x="7227368" y="5501495"/>
            <a:ext cx="2113079" cy="306559"/>
          </a:xfrm>
          <a:prstGeom prst="rect">
            <a:avLst/>
          </a:prstGeom>
        </p:spPr>
        <p:txBody>
          <a:bodyPr wrap="none">
            <a:spAutoFit/>
          </a:bodyPr>
          <a:lstStyle/>
          <a:p>
            <a:pPr>
              <a:spcBef>
                <a:spcPct val="0"/>
              </a:spcBef>
            </a:pPr>
            <a:r>
              <a:rPr lang="en-US" altLang="zh-CN" sz="1390" dirty="0">
                <a:solidFill>
                  <a:srgbClr val="003970"/>
                </a:solidFill>
                <a:latin typeface="Arial" panose="020B0604020202090204" pitchFamily="34" charset="0"/>
                <a:ea typeface="思源黑体 CN Regular" panose="020B0500000000000000" pitchFamily="34" charset="-122"/>
                <a:sym typeface="Arial" panose="020B0604020202090204" pitchFamily="34" charset="0"/>
              </a:rPr>
              <a:t>Please add the title here</a:t>
            </a:r>
            <a:endParaRPr lang="en-US" altLang="zh-CN" sz="1390" dirty="0">
              <a:solidFill>
                <a:srgbClr val="003970"/>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143" name="TextBox 76"/>
          <p:cNvSpPr txBox="1"/>
          <p:nvPr/>
        </p:nvSpPr>
        <p:spPr>
          <a:xfrm>
            <a:off x="7227368" y="5064318"/>
            <a:ext cx="2879193" cy="520592"/>
          </a:xfrm>
          <a:prstGeom prst="rect">
            <a:avLst/>
          </a:prstGeom>
          <a:noFill/>
        </p:spPr>
        <p:txBody>
          <a:bodyPr wrap="square" rtlCol="0">
            <a:spAutoFit/>
          </a:bodyPr>
          <a:lstStyle/>
          <a:p>
            <a:r>
              <a:rPr lang="zh-CN" altLang="en-US" sz="2785" dirty="0">
                <a:solidFill>
                  <a:srgbClr val="003970"/>
                </a:solidFill>
                <a:latin typeface="Arial" panose="020B0604020202090204" pitchFamily="34" charset="0"/>
                <a:ea typeface="思源黑体 CN Regular" panose="020B0500000000000000" pitchFamily="34" charset="-122"/>
                <a:sym typeface="Arial" panose="020B0604020202090204" pitchFamily="34" charset="0"/>
              </a:rPr>
              <a:t>请输入你的标题</a:t>
            </a:r>
            <a:endParaRPr lang="zh-CN" altLang="en-US" sz="2785" dirty="0">
              <a:solidFill>
                <a:srgbClr val="003970"/>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4" name="文本框 3"/>
          <p:cNvSpPr txBox="1"/>
          <p:nvPr/>
        </p:nvSpPr>
        <p:spPr>
          <a:xfrm>
            <a:off x="979082" y="3429000"/>
            <a:ext cx="2232836" cy="523220"/>
          </a:xfrm>
          <a:prstGeom prst="rect">
            <a:avLst/>
          </a:prstGeom>
          <a:noFill/>
        </p:spPr>
        <p:txBody>
          <a:bodyPr wrap="square" rtlCol="0">
            <a:spAutoFit/>
          </a:bodyPr>
          <a:lstStyle/>
          <a:p>
            <a:pPr algn="ctr"/>
            <a:r>
              <a:rPr lang="en-US" altLang="zh-CN" sz="2800"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CONTENTS</a:t>
            </a:r>
            <a:endParaRPr lang="zh-CN" altLang="en-US" sz="2800"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27003" y="157810"/>
            <a:ext cx="1043152" cy="944327"/>
          </a:xfrm>
          <a:prstGeom prst="rect">
            <a:avLst/>
          </a:prstGeom>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0-#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500"/>
                                  </p:stCondLst>
                                  <p:iterate type="lt">
                                    <p:tmPct val="10000"/>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0"/>
                            </p:stCondLst>
                            <p:childTnLst>
                              <p:par>
                                <p:cTn id="17" presetID="18" presetClass="entr" presetSubtype="12" fill="hold" grpId="0" nodeType="afterEffect">
                                  <p:stCondLst>
                                    <p:cond delay="0"/>
                                  </p:stCondLst>
                                  <p:childTnLst>
                                    <p:set>
                                      <p:cBhvr>
                                        <p:cTn id="18" dur="1" fill="hold">
                                          <p:stCondLst>
                                            <p:cond delay="0"/>
                                          </p:stCondLst>
                                        </p:cTn>
                                        <p:tgtEl>
                                          <p:spTgt spid="128"/>
                                        </p:tgtEl>
                                        <p:attrNameLst>
                                          <p:attrName>style.visibility</p:attrName>
                                        </p:attrNameLst>
                                      </p:cBhvr>
                                      <p:to>
                                        <p:strVal val="visible"/>
                                      </p:to>
                                    </p:set>
                                    <p:animEffect transition="in" filter="strips(downLeft)">
                                      <p:cBhvr>
                                        <p:cTn id="19" dur="500"/>
                                        <p:tgtEl>
                                          <p:spTgt spid="128"/>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strips(downLeft)">
                                      <p:cBhvr>
                                        <p:cTn id="22" dur="500"/>
                                        <p:tgtEl>
                                          <p:spTgt spid="132"/>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136"/>
                                        </p:tgtEl>
                                        <p:attrNameLst>
                                          <p:attrName>style.visibility</p:attrName>
                                        </p:attrNameLst>
                                      </p:cBhvr>
                                      <p:to>
                                        <p:strVal val="visible"/>
                                      </p:to>
                                    </p:set>
                                    <p:animEffect transition="in" filter="strips(downLeft)">
                                      <p:cBhvr>
                                        <p:cTn id="25" dur="500"/>
                                        <p:tgtEl>
                                          <p:spTgt spid="136"/>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140"/>
                                        </p:tgtEl>
                                        <p:attrNameLst>
                                          <p:attrName>style.visibility</p:attrName>
                                        </p:attrNameLst>
                                      </p:cBhvr>
                                      <p:to>
                                        <p:strVal val="visible"/>
                                      </p:to>
                                    </p:set>
                                    <p:animEffect transition="in" filter="strips(downLeft)">
                                      <p:cBhvr>
                                        <p:cTn id="28" dur="500"/>
                                        <p:tgtEl>
                                          <p:spTgt spid="140"/>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29"/>
                                        </p:tgtEl>
                                        <p:attrNameLst>
                                          <p:attrName>style.visibility</p:attrName>
                                        </p:attrNameLst>
                                      </p:cBhvr>
                                      <p:to>
                                        <p:strVal val="visible"/>
                                      </p:to>
                                    </p:set>
                                    <p:animEffect transition="in" filter="fade">
                                      <p:cBhvr>
                                        <p:cTn id="32" dur="500"/>
                                        <p:tgtEl>
                                          <p:spTgt spid="1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Effect transition="in" filter="fade">
                                      <p:cBhvr>
                                        <p:cTn id="35" dur="500"/>
                                        <p:tgtEl>
                                          <p:spTgt spid="1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7"/>
                                        </p:tgtEl>
                                        <p:attrNameLst>
                                          <p:attrName>style.visibility</p:attrName>
                                        </p:attrNameLst>
                                      </p:cBhvr>
                                      <p:to>
                                        <p:strVal val="visible"/>
                                      </p:to>
                                    </p:set>
                                    <p:animEffect transition="in" filter="fade">
                                      <p:cBhvr>
                                        <p:cTn id="38" dur="500"/>
                                        <p:tgtEl>
                                          <p:spTgt spid="1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1"/>
                                        </p:tgtEl>
                                        <p:attrNameLst>
                                          <p:attrName>style.visibility</p:attrName>
                                        </p:attrNameLst>
                                      </p:cBhvr>
                                      <p:to>
                                        <p:strVal val="visible"/>
                                      </p:to>
                                    </p:set>
                                    <p:animEffect transition="in" filter="fade">
                                      <p:cBhvr>
                                        <p:cTn id="41" dur="500"/>
                                        <p:tgtEl>
                                          <p:spTgt spid="141"/>
                                        </p:tgtEl>
                                      </p:cBhvr>
                                    </p:animEffect>
                                  </p:childTnLst>
                                </p:cTn>
                              </p:par>
                            </p:childTnLst>
                          </p:cTn>
                        </p:par>
                        <p:par>
                          <p:cTn id="42" fill="hold">
                            <p:stCondLst>
                              <p:cond delay="1000"/>
                            </p:stCondLst>
                            <p:childTnLst>
                              <p:par>
                                <p:cTn id="43" presetID="37" presetClass="entr" presetSubtype="0" fill="hold" grpId="0" nodeType="afterEffect">
                                  <p:stCondLst>
                                    <p:cond delay="0"/>
                                  </p:stCondLst>
                                  <p:iterate type="lt">
                                    <p:tmPct val="10000"/>
                                  </p:iterate>
                                  <p:childTnLst>
                                    <p:set>
                                      <p:cBhvr>
                                        <p:cTn id="44" dur="1" fill="hold">
                                          <p:stCondLst>
                                            <p:cond delay="0"/>
                                          </p:stCondLst>
                                        </p:cTn>
                                        <p:tgtEl>
                                          <p:spTgt spid="131"/>
                                        </p:tgtEl>
                                        <p:attrNameLst>
                                          <p:attrName>style.visibility</p:attrName>
                                        </p:attrNameLst>
                                      </p:cBhvr>
                                      <p:to>
                                        <p:strVal val="visible"/>
                                      </p:to>
                                    </p:set>
                                    <p:animEffect transition="in" filter="fade">
                                      <p:cBhvr>
                                        <p:cTn id="45" dur="1000"/>
                                        <p:tgtEl>
                                          <p:spTgt spid="131"/>
                                        </p:tgtEl>
                                      </p:cBhvr>
                                    </p:animEffect>
                                    <p:anim calcmode="lin" valueType="num">
                                      <p:cBhvr>
                                        <p:cTn id="46" dur="1000" fill="hold"/>
                                        <p:tgtEl>
                                          <p:spTgt spid="131"/>
                                        </p:tgtEl>
                                        <p:attrNameLst>
                                          <p:attrName>ppt_x</p:attrName>
                                        </p:attrNameLst>
                                      </p:cBhvr>
                                      <p:tavLst>
                                        <p:tav tm="0">
                                          <p:val>
                                            <p:strVal val="#ppt_x"/>
                                          </p:val>
                                        </p:tav>
                                        <p:tav tm="100000">
                                          <p:val>
                                            <p:strVal val="#ppt_x"/>
                                          </p:val>
                                        </p:tav>
                                      </p:tavLst>
                                    </p:anim>
                                    <p:anim calcmode="lin" valueType="num">
                                      <p:cBhvr>
                                        <p:cTn id="47" dur="900" decel="100000" fill="hold"/>
                                        <p:tgtEl>
                                          <p:spTgt spid="131"/>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131"/>
                                        </p:tgtEl>
                                        <p:attrNameLst>
                                          <p:attrName>ppt_y</p:attrName>
                                        </p:attrNameLst>
                                      </p:cBhvr>
                                      <p:tavLst>
                                        <p:tav tm="0">
                                          <p:val>
                                            <p:strVal val="#ppt_y-.03"/>
                                          </p:val>
                                        </p:tav>
                                        <p:tav tm="100000">
                                          <p:val>
                                            <p:strVal val="#ppt_y"/>
                                          </p:val>
                                        </p:tav>
                                      </p:tavLst>
                                    </p:anim>
                                  </p:childTnLst>
                                </p:cTn>
                              </p:par>
                            </p:childTnLst>
                          </p:cTn>
                        </p:par>
                        <p:par>
                          <p:cTn id="49" fill="hold">
                            <p:stCondLst>
                              <p:cond delay="2600"/>
                            </p:stCondLst>
                            <p:childTnLst>
                              <p:par>
                                <p:cTn id="50" presetID="37" presetClass="entr" presetSubtype="0" fill="hold" grpId="0" nodeType="afterEffect">
                                  <p:stCondLst>
                                    <p:cond delay="0"/>
                                  </p:stCondLst>
                                  <p:iterate type="lt">
                                    <p:tmPct val="10000"/>
                                  </p:iterate>
                                  <p:childTnLst>
                                    <p:set>
                                      <p:cBhvr>
                                        <p:cTn id="51" dur="1" fill="hold">
                                          <p:stCondLst>
                                            <p:cond delay="0"/>
                                          </p:stCondLst>
                                        </p:cTn>
                                        <p:tgtEl>
                                          <p:spTgt spid="130"/>
                                        </p:tgtEl>
                                        <p:attrNameLst>
                                          <p:attrName>style.visibility</p:attrName>
                                        </p:attrNameLst>
                                      </p:cBhvr>
                                      <p:to>
                                        <p:strVal val="visible"/>
                                      </p:to>
                                    </p:set>
                                    <p:animEffect transition="in" filter="fade">
                                      <p:cBhvr>
                                        <p:cTn id="52" dur="1000"/>
                                        <p:tgtEl>
                                          <p:spTgt spid="130"/>
                                        </p:tgtEl>
                                      </p:cBhvr>
                                    </p:animEffect>
                                    <p:anim calcmode="lin" valueType="num">
                                      <p:cBhvr>
                                        <p:cTn id="53" dur="1000" fill="hold"/>
                                        <p:tgtEl>
                                          <p:spTgt spid="130"/>
                                        </p:tgtEl>
                                        <p:attrNameLst>
                                          <p:attrName>ppt_x</p:attrName>
                                        </p:attrNameLst>
                                      </p:cBhvr>
                                      <p:tavLst>
                                        <p:tav tm="0">
                                          <p:val>
                                            <p:strVal val="#ppt_x"/>
                                          </p:val>
                                        </p:tav>
                                        <p:tav tm="100000">
                                          <p:val>
                                            <p:strVal val="#ppt_x"/>
                                          </p:val>
                                        </p:tav>
                                      </p:tavLst>
                                    </p:anim>
                                    <p:anim calcmode="lin" valueType="num">
                                      <p:cBhvr>
                                        <p:cTn id="54" dur="900" decel="100000" fill="hold"/>
                                        <p:tgtEl>
                                          <p:spTgt spid="130"/>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130"/>
                                        </p:tgtEl>
                                        <p:attrNameLst>
                                          <p:attrName>ppt_y</p:attrName>
                                        </p:attrNameLst>
                                      </p:cBhvr>
                                      <p:tavLst>
                                        <p:tav tm="0">
                                          <p:val>
                                            <p:strVal val="#ppt_y-.03"/>
                                          </p:val>
                                        </p:tav>
                                        <p:tav tm="100000">
                                          <p:val>
                                            <p:strVal val="#ppt_y"/>
                                          </p:val>
                                        </p:tav>
                                      </p:tavLst>
                                    </p:anim>
                                  </p:childTnLst>
                                </p:cTn>
                              </p:par>
                            </p:childTnLst>
                          </p:cTn>
                        </p:par>
                        <p:par>
                          <p:cTn id="56" fill="hold">
                            <p:stCondLst>
                              <p:cond delay="6000"/>
                            </p:stCondLst>
                            <p:childTnLst>
                              <p:par>
                                <p:cTn id="57" presetID="37" presetClass="entr" presetSubtype="0" fill="hold" grpId="0" nodeType="afterEffect">
                                  <p:stCondLst>
                                    <p:cond delay="0"/>
                                  </p:stCondLst>
                                  <p:iterate type="lt">
                                    <p:tmPct val="10000"/>
                                  </p:iterate>
                                  <p:childTnLst>
                                    <p:set>
                                      <p:cBhvr>
                                        <p:cTn id="58" dur="1" fill="hold">
                                          <p:stCondLst>
                                            <p:cond delay="0"/>
                                          </p:stCondLst>
                                        </p:cTn>
                                        <p:tgtEl>
                                          <p:spTgt spid="135"/>
                                        </p:tgtEl>
                                        <p:attrNameLst>
                                          <p:attrName>style.visibility</p:attrName>
                                        </p:attrNameLst>
                                      </p:cBhvr>
                                      <p:to>
                                        <p:strVal val="visible"/>
                                      </p:to>
                                    </p:set>
                                    <p:animEffect transition="in" filter="fade">
                                      <p:cBhvr>
                                        <p:cTn id="59" dur="1000"/>
                                        <p:tgtEl>
                                          <p:spTgt spid="135"/>
                                        </p:tgtEl>
                                      </p:cBhvr>
                                    </p:animEffect>
                                    <p:anim calcmode="lin" valueType="num">
                                      <p:cBhvr>
                                        <p:cTn id="60" dur="1000" fill="hold"/>
                                        <p:tgtEl>
                                          <p:spTgt spid="135"/>
                                        </p:tgtEl>
                                        <p:attrNameLst>
                                          <p:attrName>ppt_x</p:attrName>
                                        </p:attrNameLst>
                                      </p:cBhvr>
                                      <p:tavLst>
                                        <p:tav tm="0">
                                          <p:val>
                                            <p:strVal val="#ppt_x"/>
                                          </p:val>
                                        </p:tav>
                                        <p:tav tm="100000">
                                          <p:val>
                                            <p:strVal val="#ppt_x"/>
                                          </p:val>
                                        </p:tav>
                                      </p:tavLst>
                                    </p:anim>
                                    <p:anim calcmode="lin" valueType="num">
                                      <p:cBhvr>
                                        <p:cTn id="61" dur="900" decel="100000" fill="hold"/>
                                        <p:tgtEl>
                                          <p:spTgt spid="135"/>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135"/>
                                        </p:tgtEl>
                                        <p:attrNameLst>
                                          <p:attrName>ppt_y</p:attrName>
                                        </p:attrNameLst>
                                      </p:cBhvr>
                                      <p:tavLst>
                                        <p:tav tm="0">
                                          <p:val>
                                            <p:strVal val="#ppt_y-.03"/>
                                          </p:val>
                                        </p:tav>
                                        <p:tav tm="100000">
                                          <p:val>
                                            <p:strVal val="#ppt_y"/>
                                          </p:val>
                                        </p:tav>
                                      </p:tavLst>
                                    </p:anim>
                                  </p:childTnLst>
                                </p:cTn>
                              </p:par>
                            </p:childTnLst>
                          </p:cTn>
                        </p:par>
                        <p:par>
                          <p:cTn id="63" fill="hold">
                            <p:stCondLst>
                              <p:cond delay="7600"/>
                            </p:stCondLst>
                            <p:childTnLst>
                              <p:par>
                                <p:cTn id="64" presetID="37" presetClass="entr" presetSubtype="0" fill="hold" grpId="0" nodeType="afterEffect">
                                  <p:stCondLst>
                                    <p:cond delay="0"/>
                                  </p:stCondLst>
                                  <p:iterate type="lt">
                                    <p:tmPct val="10000"/>
                                  </p:iterate>
                                  <p:childTnLst>
                                    <p:set>
                                      <p:cBhvr>
                                        <p:cTn id="65" dur="1" fill="hold">
                                          <p:stCondLst>
                                            <p:cond delay="0"/>
                                          </p:stCondLst>
                                        </p:cTn>
                                        <p:tgtEl>
                                          <p:spTgt spid="134"/>
                                        </p:tgtEl>
                                        <p:attrNameLst>
                                          <p:attrName>style.visibility</p:attrName>
                                        </p:attrNameLst>
                                      </p:cBhvr>
                                      <p:to>
                                        <p:strVal val="visible"/>
                                      </p:to>
                                    </p:set>
                                    <p:animEffect transition="in" filter="fade">
                                      <p:cBhvr>
                                        <p:cTn id="66" dur="1000"/>
                                        <p:tgtEl>
                                          <p:spTgt spid="134"/>
                                        </p:tgtEl>
                                      </p:cBhvr>
                                    </p:animEffect>
                                    <p:anim calcmode="lin" valueType="num">
                                      <p:cBhvr>
                                        <p:cTn id="67" dur="1000" fill="hold"/>
                                        <p:tgtEl>
                                          <p:spTgt spid="134"/>
                                        </p:tgtEl>
                                        <p:attrNameLst>
                                          <p:attrName>ppt_x</p:attrName>
                                        </p:attrNameLst>
                                      </p:cBhvr>
                                      <p:tavLst>
                                        <p:tav tm="0">
                                          <p:val>
                                            <p:strVal val="#ppt_x"/>
                                          </p:val>
                                        </p:tav>
                                        <p:tav tm="100000">
                                          <p:val>
                                            <p:strVal val="#ppt_x"/>
                                          </p:val>
                                        </p:tav>
                                      </p:tavLst>
                                    </p:anim>
                                    <p:anim calcmode="lin" valueType="num">
                                      <p:cBhvr>
                                        <p:cTn id="68" dur="900" decel="100000" fill="hold"/>
                                        <p:tgtEl>
                                          <p:spTgt spid="134"/>
                                        </p:tgtEl>
                                        <p:attrNameLst>
                                          <p:attrName>ppt_y</p:attrName>
                                        </p:attrNameLst>
                                      </p:cBhvr>
                                      <p:tavLst>
                                        <p:tav tm="0">
                                          <p:val>
                                            <p:strVal val="#ppt_y+1"/>
                                          </p:val>
                                        </p:tav>
                                        <p:tav tm="100000">
                                          <p:val>
                                            <p:strVal val="#ppt_y-.03"/>
                                          </p:val>
                                        </p:tav>
                                      </p:tavLst>
                                    </p:anim>
                                    <p:anim calcmode="lin" valueType="num">
                                      <p:cBhvr>
                                        <p:cTn id="69" dur="100" accel="100000" fill="hold">
                                          <p:stCondLst>
                                            <p:cond delay="900"/>
                                          </p:stCondLst>
                                        </p:cTn>
                                        <p:tgtEl>
                                          <p:spTgt spid="134"/>
                                        </p:tgtEl>
                                        <p:attrNameLst>
                                          <p:attrName>ppt_y</p:attrName>
                                        </p:attrNameLst>
                                      </p:cBhvr>
                                      <p:tavLst>
                                        <p:tav tm="0">
                                          <p:val>
                                            <p:strVal val="#ppt_y-.03"/>
                                          </p:val>
                                        </p:tav>
                                        <p:tav tm="100000">
                                          <p:val>
                                            <p:strVal val="#ppt_y"/>
                                          </p:val>
                                        </p:tav>
                                      </p:tavLst>
                                    </p:anim>
                                  </p:childTnLst>
                                </p:cTn>
                              </p:par>
                            </p:childTnLst>
                          </p:cTn>
                        </p:par>
                        <p:par>
                          <p:cTn id="70" fill="hold">
                            <p:stCondLst>
                              <p:cond delay="11000"/>
                            </p:stCondLst>
                            <p:childTnLst>
                              <p:par>
                                <p:cTn id="71" presetID="37" presetClass="entr" presetSubtype="0" fill="hold" grpId="0" nodeType="afterEffect">
                                  <p:stCondLst>
                                    <p:cond delay="0"/>
                                  </p:stCondLst>
                                  <p:iterate type="lt">
                                    <p:tmPct val="10000"/>
                                  </p:iterate>
                                  <p:childTnLst>
                                    <p:set>
                                      <p:cBhvr>
                                        <p:cTn id="72" dur="1" fill="hold">
                                          <p:stCondLst>
                                            <p:cond delay="0"/>
                                          </p:stCondLst>
                                        </p:cTn>
                                        <p:tgtEl>
                                          <p:spTgt spid="139"/>
                                        </p:tgtEl>
                                        <p:attrNameLst>
                                          <p:attrName>style.visibility</p:attrName>
                                        </p:attrNameLst>
                                      </p:cBhvr>
                                      <p:to>
                                        <p:strVal val="visible"/>
                                      </p:to>
                                    </p:set>
                                    <p:animEffect transition="in" filter="fade">
                                      <p:cBhvr>
                                        <p:cTn id="73" dur="1000"/>
                                        <p:tgtEl>
                                          <p:spTgt spid="139"/>
                                        </p:tgtEl>
                                      </p:cBhvr>
                                    </p:animEffect>
                                    <p:anim calcmode="lin" valueType="num">
                                      <p:cBhvr>
                                        <p:cTn id="74" dur="1000" fill="hold"/>
                                        <p:tgtEl>
                                          <p:spTgt spid="139"/>
                                        </p:tgtEl>
                                        <p:attrNameLst>
                                          <p:attrName>ppt_x</p:attrName>
                                        </p:attrNameLst>
                                      </p:cBhvr>
                                      <p:tavLst>
                                        <p:tav tm="0">
                                          <p:val>
                                            <p:strVal val="#ppt_x"/>
                                          </p:val>
                                        </p:tav>
                                        <p:tav tm="100000">
                                          <p:val>
                                            <p:strVal val="#ppt_x"/>
                                          </p:val>
                                        </p:tav>
                                      </p:tavLst>
                                    </p:anim>
                                    <p:anim calcmode="lin" valueType="num">
                                      <p:cBhvr>
                                        <p:cTn id="75" dur="900" decel="100000" fill="hold"/>
                                        <p:tgtEl>
                                          <p:spTgt spid="139"/>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139"/>
                                        </p:tgtEl>
                                        <p:attrNameLst>
                                          <p:attrName>ppt_y</p:attrName>
                                        </p:attrNameLst>
                                      </p:cBhvr>
                                      <p:tavLst>
                                        <p:tav tm="0">
                                          <p:val>
                                            <p:strVal val="#ppt_y-.03"/>
                                          </p:val>
                                        </p:tav>
                                        <p:tav tm="100000">
                                          <p:val>
                                            <p:strVal val="#ppt_y"/>
                                          </p:val>
                                        </p:tav>
                                      </p:tavLst>
                                    </p:anim>
                                  </p:childTnLst>
                                </p:cTn>
                              </p:par>
                            </p:childTnLst>
                          </p:cTn>
                        </p:par>
                        <p:par>
                          <p:cTn id="77" fill="hold">
                            <p:stCondLst>
                              <p:cond delay="12600"/>
                            </p:stCondLst>
                            <p:childTnLst>
                              <p:par>
                                <p:cTn id="78" presetID="37" presetClass="entr" presetSubtype="0" fill="hold" grpId="0" nodeType="afterEffect">
                                  <p:stCondLst>
                                    <p:cond delay="0"/>
                                  </p:stCondLst>
                                  <p:iterate type="lt">
                                    <p:tmPct val="10000"/>
                                  </p:iterate>
                                  <p:childTnLst>
                                    <p:set>
                                      <p:cBhvr>
                                        <p:cTn id="79" dur="1" fill="hold">
                                          <p:stCondLst>
                                            <p:cond delay="0"/>
                                          </p:stCondLst>
                                        </p:cTn>
                                        <p:tgtEl>
                                          <p:spTgt spid="138"/>
                                        </p:tgtEl>
                                        <p:attrNameLst>
                                          <p:attrName>style.visibility</p:attrName>
                                        </p:attrNameLst>
                                      </p:cBhvr>
                                      <p:to>
                                        <p:strVal val="visible"/>
                                      </p:to>
                                    </p:set>
                                    <p:animEffect transition="in" filter="fade">
                                      <p:cBhvr>
                                        <p:cTn id="80" dur="1000"/>
                                        <p:tgtEl>
                                          <p:spTgt spid="138"/>
                                        </p:tgtEl>
                                      </p:cBhvr>
                                    </p:animEffect>
                                    <p:anim calcmode="lin" valueType="num">
                                      <p:cBhvr>
                                        <p:cTn id="81" dur="1000" fill="hold"/>
                                        <p:tgtEl>
                                          <p:spTgt spid="138"/>
                                        </p:tgtEl>
                                        <p:attrNameLst>
                                          <p:attrName>ppt_x</p:attrName>
                                        </p:attrNameLst>
                                      </p:cBhvr>
                                      <p:tavLst>
                                        <p:tav tm="0">
                                          <p:val>
                                            <p:strVal val="#ppt_x"/>
                                          </p:val>
                                        </p:tav>
                                        <p:tav tm="100000">
                                          <p:val>
                                            <p:strVal val="#ppt_x"/>
                                          </p:val>
                                        </p:tav>
                                      </p:tavLst>
                                    </p:anim>
                                    <p:anim calcmode="lin" valueType="num">
                                      <p:cBhvr>
                                        <p:cTn id="82" dur="900" decel="100000" fill="hold"/>
                                        <p:tgtEl>
                                          <p:spTgt spid="138"/>
                                        </p:tgtEl>
                                        <p:attrNameLst>
                                          <p:attrName>ppt_y</p:attrName>
                                        </p:attrNameLst>
                                      </p:cBhvr>
                                      <p:tavLst>
                                        <p:tav tm="0">
                                          <p:val>
                                            <p:strVal val="#ppt_y+1"/>
                                          </p:val>
                                        </p:tav>
                                        <p:tav tm="100000">
                                          <p:val>
                                            <p:strVal val="#ppt_y-.03"/>
                                          </p:val>
                                        </p:tav>
                                      </p:tavLst>
                                    </p:anim>
                                    <p:anim calcmode="lin" valueType="num">
                                      <p:cBhvr>
                                        <p:cTn id="83" dur="100" accel="100000" fill="hold">
                                          <p:stCondLst>
                                            <p:cond delay="900"/>
                                          </p:stCondLst>
                                        </p:cTn>
                                        <p:tgtEl>
                                          <p:spTgt spid="138"/>
                                        </p:tgtEl>
                                        <p:attrNameLst>
                                          <p:attrName>ppt_y</p:attrName>
                                        </p:attrNameLst>
                                      </p:cBhvr>
                                      <p:tavLst>
                                        <p:tav tm="0">
                                          <p:val>
                                            <p:strVal val="#ppt_y-.03"/>
                                          </p:val>
                                        </p:tav>
                                        <p:tav tm="100000">
                                          <p:val>
                                            <p:strVal val="#ppt_y"/>
                                          </p:val>
                                        </p:tav>
                                      </p:tavLst>
                                    </p:anim>
                                  </p:childTnLst>
                                </p:cTn>
                              </p:par>
                            </p:childTnLst>
                          </p:cTn>
                        </p:par>
                        <p:par>
                          <p:cTn id="84" fill="hold">
                            <p:stCondLst>
                              <p:cond delay="16000"/>
                            </p:stCondLst>
                            <p:childTnLst>
                              <p:par>
                                <p:cTn id="85" presetID="37" presetClass="entr" presetSubtype="0" fill="hold" grpId="0" nodeType="afterEffect">
                                  <p:stCondLst>
                                    <p:cond delay="0"/>
                                  </p:stCondLst>
                                  <p:iterate type="lt">
                                    <p:tmPct val="10000"/>
                                  </p:iterate>
                                  <p:childTnLst>
                                    <p:set>
                                      <p:cBhvr>
                                        <p:cTn id="86" dur="1" fill="hold">
                                          <p:stCondLst>
                                            <p:cond delay="0"/>
                                          </p:stCondLst>
                                        </p:cTn>
                                        <p:tgtEl>
                                          <p:spTgt spid="143"/>
                                        </p:tgtEl>
                                        <p:attrNameLst>
                                          <p:attrName>style.visibility</p:attrName>
                                        </p:attrNameLst>
                                      </p:cBhvr>
                                      <p:to>
                                        <p:strVal val="visible"/>
                                      </p:to>
                                    </p:set>
                                    <p:animEffect transition="in" filter="fade">
                                      <p:cBhvr>
                                        <p:cTn id="87" dur="1000"/>
                                        <p:tgtEl>
                                          <p:spTgt spid="143"/>
                                        </p:tgtEl>
                                      </p:cBhvr>
                                    </p:animEffect>
                                    <p:anim calcmode="lin" valueType="num">
                                      <p:cBhvr>
                                        <p:cTn id="88" dur="1000" fill="hold"/>
                                        <p:tgtEl>
                                          <p:spTgt spid="143"/>
                                        </p:tgtEl>
                                        <p:attrNameLst>
                                          <p:attrName>ppt_x</p:attrName>
                                        </p:attrNameLst>
                                      </p:cBhvr>
                                      <p:tavLst>
                                        <p:tav tm="0">
                                          <p:val>
                                            <p:strVal val="#ppt_x"/>
                                          </p:val>
                                        </p:tav>
                                        <p:tav tm="100000">
                                          <p:val>
                                            <p:strVal val="#ppt_x"/>
                                          </p:val>
                                        </p:tav>
                                      </p:tavLst>
                                    </p:anim>
                                    <p:anim calcmode="lin" valueType="num">
                                      <p:cBhvr>
                                        <p:cTn id="89" dur="900" decel="100000" fill="hold"/>
                                        <p:tgtEl>
                                          <p:spTgt spid="143"/>
                                        </p:tgtEl>
                                        <p:attrNameLst>
                                          <p:attrName>ppt_y</p:attrName>
                                        </p:attrNameLst>
                                      </p:cBhvr>
                                      <p:tavLst>
                                        <p:tav tm="0">
                                          <p:val>
                                            <p:strVal val="#ppt_y+1"/>
                                          </p:val>
                                        </p:tav>
                                        <p:tav tm="100000">
                                          <p:val>
                                            <p:strVal val="#ppt_y-.03"/>
                                          </p:val>
                                        </p:tav>
                                      </p:tavLst>
                                    </p:anim>
                                    <p:anim calcmode="lin" valueType="num">
                                      <p:cBhvr>
                                        <p:cTn id="90" dur="100" accel="100000" fill="hold">
                                          <p:stCondLst>
                                            <p:cond delay="900"/>
                                          </p:stCondLst>
                                        </p:cTn>
                                        <p:tgtEl>
                                          <p:spTgt spid="143"/>
                                        </p:tgtEl>
                                        <p:attrNameLst>
                                          <p:attrName>ppt_y</p:attrName>
                                        </p:attrNameLst>
                                      </p:cBhvr>
                                      <p:tavLst>
                                        <p:tav tm="0">
                                          <p:val>
                                            <p:strVal val="#ppt_y-.03"/>
                                          </p:val>
                                        </p:tav>
                                        <p:tav tm="100000">
                                          <p:val>
                                            <p:strVal val="#ppt_y"/>
                                          </p:val>
                                        </p:tav>
                                      </p:tavLst>
                                    </p:anim>
                                  </p:childTnLst>
                                </p:cTn>
                              </p:par>
                            </p:childTnLst>
                          </p:cTn>
                        </p:par>
                        <p:par>
                          <p:cTn id="91" fill="hold">
                            <p:stCondLst>
                              <p:cond delay="17600"/>
                            </p:stCondLst>
                            <p:childTnLst>
                              <p:par>
                                <p:cTn id="92" presetID="37" presetClass="entr" presetSubtype="0" fill="hold" grpId="0" nodeType="afterEffect">
                                  <p:stCondLst>
                                    <p:cond delay="0"/>
                                  </p:stCondLst>
                                  <p:iterate type="lt">
                                    <p:tmPct val="10000"/>
                                  </p:iterate>
                                  <p:childTnLst>
                                    <p:set>
                                      <p:cBhvr>
                                        <p:cTn id="93" dur="1" fill="hold">
                                          <p:stCondLst>
                                            <p:cond delay="0"/>
                                          </p:stCondLst>
                                        </p:cTn>
                                        <p:tgtEl>
                                          <p:spTgt spid="142"/>
                                        </p:tgtEl>
                                        <p:attrNameLst>
                                          <p:attrName>style.visibility</p:attrName>
                                        </p:attrNameLst>
                                      </p:cBhvr>
                                      <p:to>
                                        <p:strVal val="visible"/>
                                      </p:to>
                                    </p:set>
                                    <p:animEffect transition="in" filter="fade">
                                      <p:cBhvr>
                                        <p:cTn id="94" dur="1000"/>
                                        <p:tgtEl>
                                          <p:spTgt spid="142"/>
                                        </p:tgtEl>
                                      </p:cBhvr>
                                    </p:animEffect>
                                    <p:anim calcmode="lin" valueType="num">
                                      <p:cBhvr>
                                        <p:cTn id="95" dur="1000" fill="hold"/>
                                        <p:tgtEl>
                                          <p:spTgt spid="142"/>
                                        </p:tgtEl>
                                        <p:attrNameLst>
                                          <p:attrName>ppt_x</p:attrName>
                                        </p:attrNameLst>
                                      </p:cBhvr>
                                      <p:tavLst>
                                        <p:tav tm="0">
                                          <p:val>
                                            <p:strVal val="#ppt_x"/>
                                          </p:val>
                                        </p:tav>
                                        <p:tav tm="100000">
                                          <p:val>
                                            <p:strVal val="#ppt_x"/>
                                          </p:val>
                                        </p:tav>
                                      </p:tavLst>
                                    </p:anim>
                                    <p:anim calcmode="lin" valueType="num">
                                      <p:cBhvr>
                                        <p:cTn id="96" dur="900" decel="100000" fill="hold"/>
                                        <p:tgtEl>
                                          <p:spTgt spid="142"/>
                                        </p:tgtEl>
                                        <p:attrNameLst>
                                          <p:attrName>ppt_y</p:attrName>
                                        </p:attrNameLst>
                                      </p:cBhvr>
                                      <p:tavLst>
                                        <p:tav tm="0">
                                          <p:val>
                                            <p:strVal val="#ppt_y+1"/>
                                          </p:val>
                                        </p:tav>
                                        <p:tav tm="100000">
                                          <p:val>
                                            <p:strVal val="#ppt_y-.03"/>
                                          </p:val>
                                        </p:tav>
                                      </p:tavLst>
                                    </p:anim>
                                    <p:anim calcmode="lin" valueType="num">
                                      <p:cBhvr>
                                        <p:cTn id="97" dur="100" accel="100000" fill="hold">
                                          <p:stCondLst>
                                            <p:cond delay="900"/>
                                          </p:stCondLst>
                                        </p:cTn>
                                        <p:tgtEl>
                                          <p:spTgt spid="14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128" grpId="0" animBg="1"/>
      <p:bldP spid="129" grpId="0"/>
      <p:bldP spid="130" grpId="0"/>
      <p:bldP spid="131" grpId="0"/>
      <p:bldP spid="132" grpId="0" animBg="1"/>
      <p:bldP spid="133" grpId="0"/>
      <p:bldP spid="134" grpId="0"/>
      <p:bldP spid="135" grpId="0"/>
      <p:bldP spid="136" grpId="0" animBg="1"/>
      <p:bldP spid="137" grpId="0"/>
      <p:bldP spid="138" grpId="0"/>
      <p:bldP spid="139" grpId="0"/>
      <p:bldP spid="140" grpId="0" animBg="1"/>
      <p:bldP spid="141" grpId="0"/>
      <p:bldP spid="142" grpId="0"/>
      <p:bldP spid="14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27929" b="9274"/>
          <a:stretch>
            <a:fillRect/>
          </a:stretch>
        </p:blipFill>
        <p:spPr>
          <a:xfrm>
            <a:off x="624094" y="1597304"/>
            <a:ext cx="5472000" cy="2290825"/>
          </a:xfrm>
          <a:prstGeom prst="rect">
            <a:avLst/>
          </a:prstGeom>
        </p:spPr>
      </p:pic>
      <p:sp>
        <p:nvSpPr>
          <p:cNvPr id="6" name="文本框 5"/>
          <p:cNvSpPr txBox="1"/>
          <p:nvPr/>
        </p:nvSpPr>
        <p:spPr>
          <a:xfrm>
            <a:off x="6591300" y="2451358"/>
            <a:ext cx="4962009" cy="1107996"/>
          </a:xfrm>
          <a:prstGeom prst="rect">
            <a:avLst/>
          </a:prstGeom>
          <a:noFill/>
        </p:spPr>
        <p:txBody>
          <a:bodyPr wrap="square" rtlCol="0">
            <a:spAutoFit/>
          </a:bodyPr>
          <a:lstStyle/>
          <a:p>
            <a:pPr algn="just">
              <a:lnSpc>
                <a:spcPct val="150000"/>
              </a:lnSpc>
            </a:pPr>
            <a:r>
              <a:rPr lang="zh-CN" altLang="en-US" sz="1200" dirty="0">
                <a:latin typeface="Arial" panose="020B0604020202090204" pitchFamily="34" charset="0"/>
                <a:ea typeface="思源黑体 CN Regular" panose="020B0500000000000000" pitchFamily="34" charset="-122"/>
                <a:sym typeface="Arial" panose="020B0604020202090204" pitchFamily="34" charset="0"/>
              </a:rPr>
              <a:t>请在此处添加详细描述文本，尽量与标题文本语言风格相符合请在此处添加详细描述文本，尽量与标题文本语言风格相符合请在此处添加详细描述文本，尽量与标题文本语言风格相符合</a:t>
            </a:r>
            <a:endParaRPr lang="zh-CN" altLang="en-US" sz="1200" dirty="0">
              <a:latin typeface="Arial" panose="020B0604020202090204" pitchFamily="34" charset="0"/>
              <a:ea typeface="思源黑体 CN Regular" panose="020B0500000000000000" pitchFamily="34" charset="-122"/>
              <a:sym typeface="Arial" panose="020B0604020202090204" pitchFamily="34" charset="0"/>
            </a:endParaRPr>
          </a:p>
          <a:p>
            <a:endParaRPr lang="zh-CN" altLang="en-US" sz="12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9" name="文本框 8"/>
          <p:cNvSpPr txBox="1"/>
          <p:nvPr/>
        </p:nvSpPr>
        <p:spPr>
          <a:xfrm>
            <a:off x="681244" y="4857755"/>
            <a:ext cx="4962009" cy="1107996"/>
          </a:xfrm>
          <a:prstGeom prst="rect">
            <a:avLst/>
          </a:prstGeom>
          <a:noFill/>
        </p:spPr>
        <p:txBody>
          <a:bodyPr wrap="square" rtlCol="0">
            <a:spAutoFit/>
          </a:bodyPr>
          <a:lstStyle/>
          <a:p>
            <a:pPr algn="just">
              <a:lnSpc>
                <a:spcPct val="150000"/>
              </a:lnSpc>
            </a:pPr>
            <a:r>
              <a:rPr lang="zh-CN" altLang="en-US" sz="1200" dirty="0">
                <a:latin typeface="Arial" panose="020B0604020202090204" pitchFamily="34" charset="0"/>
                <a:ea typeface="思源黑体 CN Regular" panose="020B0500000000000000" pitchFamily="34" charset="-122"/>
                <a:sym typeface="Arial" panose="020B0604020202090204" pitchFamily="34" charset="0"/>
              </a:rPr>
              <a:t>请在此处添加详细描述文本，尽量与标题文本语言风格相符合请在此处添加详细描述文本，尽量与标题文本语言风格相符合请在此处添加详细描述文本，尽量与标题文本语言风格相符合</a:t>
            </a:r>
            <a:endParaRPr lang="zh-CN" altLang="en-US" sz="1200" dirty="0">
              <a:latin typeface="Arial" panose="020B0604020202090204" pitchFamily="34" charset="0"/>
              <a:ea typeface="思源黑体 CN Regular" panose="020B0500000000000000" pitchFamily="34" charset="-122"/>
              <a:sym typeface="Arial" panose="020B0604020202090204" pitchFamily="34" charset="0"/>
            </a:endParaRPr>
          </a:p>
          <a:p>
            <a:endParaRPr lang="zh-CN" altLang="en-US" sz="12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4" name="矩形 13"/>
          <p:cNvSpPr/>
          <p:nvPr/>
        </p:nvSpPr>
        <p:spPr>
          <a:xfrm>
            <a:off x="2338944" y="4488423"/>
            <a:ext cx="1608134" cy="369332"/>
          </a:xfrm>
          <a:prstGeom prst="rect">
            <a:avLst/>
          </a:prstGeom>
        </p:spPr>
        <p:txBody>
          <a:bodyPr wrap="none">
            <a:spAutoFit/>
          </a:bodyPr>
          <a:lstStyle/>
          <a:p>
            <a:pPr algn="r"/>
            <a:r>
              <a:rPr lang="zh-CN" altLang="en-US" b="1" dirty="0">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b="1"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5" name="矩形 14"/>
          <p:cNvSpPr/>
          <p:nvPr/>
        </p:nvSpPr>
        <p:spPr>
          <a:xfrm>
            <a:off x="8249000" y="2082026"/>
            <a:ext cx="1608134" cy="369332"/>
          </a:xfrm>
          <a:prstGeom prst="rect">
            <a:avLst/>
          </a:prstGeom>
        </p:spPr>
        <p:txBody>
          <a:bodyPr wrap="none">
            <a:spAutoFit/>
          </a:bodyPr>
          <a:lstStyle/>
          <a:p>
            <a:pPr algn="r"/>
            <a:r>
              <a:rPr lang="zh-CN" altLang="en-US" b="1" dirty="0">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b="1" dirty="0">
              <a:latin typeface="Arial" panose="020B0604020202090204" pitchFamily="34" charset="0"/>
              <a:ea typeface="思源黑体 CN Regular" panose="020B0500000000000000" pitchFamily="34" charset="-122"/>
              <a:sym typeface="Arial" panose="020B0604020202090204" pitchFamily="34" charset="0"/>
            </a:endParaRP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13295" b="13187"/>
          <a:stretch>
            <a:fillRect/>
          </a:stretch>
        </p:blipFill>
        <p:spPr>
          <a:xfrm>
            <a:off x="6096000" y="3888129"/>
            <a:ext cx="5472000" cy="2290825"/>
          </a:xfrm>
          <a:prstGeom prst="rect">
            <a:avLst/>
          </a:prstGeom>
        </p:spPr>
      </p:pic>
      <p:grpSp>
        <p:nvGrpSpPr>
          <p:cNvPr id="8" name="组合 7"/>
          <p:cNvGrpSpPr/>
          <p:nvPr/>
        </p:nvGrpSpPr>
        <p:grpSpPr>
          <a:xfrm>
            <a:off x="530771" y="416625"/>
            <a:ext cx="2727541" cy="690854"/>
            <a:chOff x="530771" y="416625"/>
            <a:chExt cx="2727541" cy="690854"/>
          </a:xfrm>
        </p:grpSpPr>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r="62661"/>
            <a:stretch>
              <a:fillRect/>
            </a:stretch>
          </p:blipFill>
          <p:spPr>
            <a:xfrm>
              <a:off x="530771" y="416625"/>
              <a:ext cx="773879" cy="690854"/>
            </a:xfrm>
            <a:prstGeom prst="rect">
              <a:avLst/>
            </a:prstGeom>
          </p:spPr>
        </p:pic>
        <p:sp>
          <p:nvSpPr>
            <p:cNvPr id="11" name="文本框 10"/>
            <p:cNvSpPr txBox="1"/>
            <p:nvPr/>
          </p:nvSpPr>
          <p:spPr>
            <a:xfrm>
              <a:off x="1033272" y="577386"/>
              <a:ext cx="2225040" cy="369332"/>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endParaRPr>
            </a:p>
          </p:txBody>
        </p:sp>
      </p:gr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1+#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1+#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8"/>
          <p:cNvCxnSpPr/>
          <p:nvPr/>
        </p:nvCxnSpPr>
        <p:spPr>
          <a:xfrm>
            <a:off x="915999" y="5221771"/>
            <a:ext cx="10360004" cy="0"/>
          </a:xfrm>
          <a:prstGeom prst="line">
            <a:avLst/>
          </a:prstGeom>
          <a:ln w="3175">
            <a:solidFill>
              <a:srgbClr val="7F8C8D"/>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Oval 9"/>
          <p:cNvSpPr/>
          <p:nvPr/>
        </p:nvSpPr>
        <p:spPr>
          <a:xfrm>
            <a:off x="2241894" y="5136726"/>
            <a:ext cx="170069" cy="170092"/>
          </a:xfrm>
          <a:prstGeom prst="ellipse">
            <a:avLst/>
          </a:prstGeom>
          <a:solidFill>
            <a:srgbClr val="003970"/>
          </a:solidFill>
          <a:ln>
            <a:noFill/>
          </a:ln>
          <a:effectLst/>
        </p:spPr>
        <p:txBody>
          <a:bodyPr rtlCol="0" anchor="ctr"/>
          <a:lstStyle/>
          <a:p>
            <a:pPr algn="ctr"/>
            <a:endParaRPr lang="en-US" sz="3600" dirty="0">
              <a:solidFill>
                <a:srgbClr val="009DAD"/>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10" name="Oval 10"/>
          <p:cNvSpPr/>
          <p:nvPr/>
        </p:nvSpPr>
        <p:spPr>
          <a:xfrm>
            <a:off x="4758756" y="5136726"/>
            <a:ext cx="170069" cy="170092"/>
          </a:xfrm>
          <a:prstGeom prst="ellipse">
            <a:avLst/>
          </a:prstGeom>
          <a:solidFill>
            <a:schemeClr val="bg1">
              <a:lumMod val="50000"/>
            </a:schemeClr>
          </a:solidFill>
          <a:ln>
            <a:noFill/>
          </a:ln>
          <a:effectLst/>
        </p:spPr>
        <p:txBody>
          <a:bodyPr rtlCol="0" anchor="ctr"/>
          <a:lstStyle/>
          <a:p>
            <a:pPr algn="ctr"/>
            <a:endParaRPr lang="en-US" sz="3600" dirty="0">
              <a:solidFill>
                <a:srgbClr val="009DAD"/>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11" name="Oval 11"/>
          <p:cNvSpPr/>
          <p:nvPr/>
        </p:nvSpPr>
        <p:spPr>
          <a:xfrm>
            <a:off x="7269400" y="5136726"/>
            <a:ext cx="170069" cy="170092"/>
          </a:xfrm>
          <a:prstGeom prst="ellipse">
            <a:avLst/>
          </a:prstGeom>
          <a:solidFill>
            <a:srgbClr val="003970"/>
          </a:solidFill>
          <a:ln>
            <a:noFill/>
          </a:ln>
          <a:effectLst/>
        </p:spPr>
        <p:txBody>
          <a:bodyPr rtlCol="0" anchor="ctr"/>
          <a:lstStyle/>
          <a:p>
            <a:pPr algn="ctr"/>
            <a:endParaRPr lang="en-US" sz="3600" dirty="0">
              <a:solidFill>
                <a:srgbClr val="009DAD"/>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12" name="Oval 12"/>
          <p:cNvSpPr/>
          <p:nvPr/>
        </p:nvSpPr>
        <p:spPr>
          <a:xfrm>
            <a:off x="9780047" y="5136726"/>
            <a:ext cx="170069" cy="170092"/>
          </a:xfrm>
          <a:prstGeom prst="ellipse">
            <a:avLst/>
          </a:prstGeom>
          <a:solidFill>
            <a:schemeClr val="bg1">
              <a:lumMod val="50000"/>
            </a:schemeClr>
          </a:solidFill>
          <a:ln>
            <a:noFill/>
          </a:ln>
          <a:effectLst/>
        </p:spPr>
        <p:txBody>
          <a:bodyPr rtlCol="0" anchor="ctr"/>
          <a:lstStyle/>
          <a:p>
            <a:pPr algn="ctr"/>
            <a:endParaRPr lang="en-US" sz="3600" dirty="0">
              <a:solidFill>
                <a:srgbClr val="009DAD"/>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13" name="TextBox 14"/>
          <p:cNvSpPr txBox="1"/>
          <p:nvPr/>
        </p:nvSpPr>
        <p:spPr>
          <a:xfrm>
            <a:off x="2040661" y="5393195"/>
            <a:ext cx="572528" cy="318070"/>
          </a:xfrm>
          <a:prstGeom prst="rect">
            <a:avLst/>
          </a:prstGeom>
          <a:noFill/>
        </p:spPr>
        <p:txBody>
          <a:bodyPr wrap="none" lIns="91408" tIns="45705" rIns="91408" bIns="45705" rtlCol="0">
            <a:spAutoFit/>
          </a:bodyPr>
          <a:lstStyle/>
          <a:p>
            <a:pPr algn="ctr"/>
            <a:r>
              <a:rPr lang="zh-CN" altLang="en-US" sz="1465" b="1" dirty="0">
                <a:solidFill>
                  <a:schemeClr val="tx1">
                    <a:lumMod val="85000"/>
                    <a:lumOff val="15000"/>
                  </a:schemeClr>
                </a:solidFill>
                <a:latin typeface="Arial" panose="020B0604020202090204" pitchFamily="34" charset="0"/>
                <a:ea typeface="思源黑体 CN Regular" panose="020B0500000000000000" pitchFamily="34" charset="-122"/>
                <a:cs typeface="+mn-ea"/>
                <a:sym typeface="Arial" panose="020B0604020202090204" pitchFamily="34" charset="0"/>
              </a:rPr>
              <a:t>标题</a:t>
            </a:r>
            <a:endParaRPr lang="en-US" sz="1465" b="1" dirty="0">
              <a:solidFill>
                <a:schemeClr val="tx1">
                  <a:lumMod val="85000"/>
                  <a:lumOff val="1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14" name="TextBox 15"/>
          <p:cNvSpPr txBox="1"/>
          <p:nvPr/>
        </p:nvSpPr>
        <p:spPr>
          <a:xfrm>
            <a:off x="4557524" y="5393195"/>
            <a:ext cx="572528" cy="318070"/>
          </a:xfrm>
          <a:prstGeom prst="rect">
            <a:avLst/>
          </a:prstGeom>
          <a:noFill/>
        </p:spPr>
        <p:txBody>
          <a:bodyPr wrap="none" lIns="91408" tIns="45705" rIns="91408" bIns="45705" rtlCol="0">
            <a:spAutoFit/>
          </a:bodyPr>
          <a:lstStyle/>
          <a:p>
            <a:pPr algn="ctr"/>
            <a:r>
              <a:rPr lang="zh-CN" altLang="en-US" sz="1465" b="1" dirty="0">
                <a:solidFill>
                  <a:schemeClr val="tx1">
                    <a:lumMod val="85000"/>
                    <a:lumOff val="15000"/>
                  </a:schemeClr>
                </a:solidFill>
                <a:latin typeface="Arial" panose="020B0604020202090204" pitchFamily="34" charset="0"/>
                <a:ea typeface="思源黑体 CN Regular" panose="020B0500000000000000" pitchFamily="34" charset="-122"/>
                <a:cs typeface="+mn-ea"/>
                <a:sym typeface="Arial" panose="020B0604020202090204" pitchFamily="34" charset="0"/>
              </a:rPr>
              <a:t>标题</a:t>
            </a:r>
            <a:endParaRPr lang="en-US" altLang="zh-CN" sz="1465" b="1" dirty="0">
              <a:solidFill>
                <a:schemeClr val="tx1">
                  <a:lumMod val="85000"/>
                  <a:lumOff val="1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0" name="TextBox 16"/>
          <p:cNvSpPr txBox="1"/>
          <p:nvPr/>
        </p:nvSpPr>
        <p:spPr>
          <a:xfrm>
            <a:off x="7068169" y="5393195"/>
            <a:ext cx="572528" cy="318070"/>
          </a:xfrm>
          <a:prstGeom prst="rect">
            <a:avLst/>
          </a:prstGeom>
          <a:noFill/>
        </p:spPr>
        <p:txBody>
          <a:bodyPr wrap="none" lIns="91408" tIns="45705" rIns="91408" bIns="45705" rtlCol="0">
            <a:spAutoFit/>
          </a:bodyPr>
          <a:lstStyle/>
          <a:p>
            <a:pPr algn="ctr"/>
            <a:r>
              <a:rPr lang="zh-CN" altLang="en-US" sz="1465" b="1" dirty="0">
                <a:solidFill>
                  <a:schemeClr val="tx1">
                    <a:lumMod val="85000"/>
                    <a:lumOff val="15000"/>
                  </a:schemeClr>
                </a:solidFill>
                <a:latin typeface="Arial" panose="020B0604020202090204" pitchFamily="34" charset="0"/>
                <a:ea typeface="思源黑体 CN Regular" panose="020B0500000000000000" pitchFamily="34" charset="-122"/>
                <a:cs typeface="+mn-ea"/>
                <a:sym typeface="Arial" panose="020B0604020202090204" pitchFamily="34" charset="0"/>
              </a:rPr>
              <a:t>标题</a:t>
            </a:r>
            <a:endParaRPr lang="en-US" altLang="zh-CN" sz="1465" b="1" dirty="0">
              <a:solidFill>
                <a:schemeClr val="tx1">
                  <a:lumMod val="85000"/>
                  <a:lumOff val="1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1" name="TextBox 17"/>
          <p:cNvSpPr txBox="1"/>
          <p:nvPr/>
        </p:nvSpPr>
        <p:spPr>
          <a:xfrm>
            <a:off x="9578813" y="5393195"/>
            <a:ext cx="572528" cy="318070"/>
          </a:xfrm>
          <a:prstGeom prst="rect">
            <a:avLst/>
          </a:prstGeom>
          <a:noFill/>
        </p:spPr>
        <p:txBody>
          <a:bodyPr wrap="none" lIns="91408" tIns="45705" rIns="91408" bIns="45705" rtlCol="0">
            <a:spAutoFit/>
          </a:bodyPr>
          <a:lstStyle/>
          <a:p>
            <a:pPr algn="ctr"/>
            <a:r>
              <a:rPr lang="zh-CN" altLang="en-US" sz="1465" b="1" dirty="0">
                <a:solidFill>
                  <a:schemeClr val="tx1">
                    <a:lumMod val="85000"/>
                    <a:lumOff val="15000"/>
                  </a:schemeClr>
                </a:solidFill>
                <a:latin typeface="Arial" panose="020B0604020202090204" pitchFamily="34" charset="0"/>
                <a:ea typeface="思源黑体 CN Regular" panose="020B0500000000000000" pitchFamily="34" charset="-122"/>
                <a:cs typeface="+mn-ea"/>
                <a:sym typeface="Arial" panose="020B0604020202090204" pitchFamily="34" charset="0"/>
              </a:rPr>
              <a:t>标题</a:t>
            </a:r>
            <a:endParaRPr lang="en-US" altLang="zh-CN" sz="1465" b="1" dirty="0">
              <a:solidFill>
                <a:schemeClr val="tx1">
                  <a:lumMod val="85000"/>
                  <a:lumOff val="1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2" name="Rounded Rectangle 18"/>
          <p:cNvSpPr/>
          <p:nvPr/>
        </p:nvSpPr>
        <p:spPr>
          <a:xfrm>
            <a:off x="916001" y="4464338"/>
            <a:ext cx="3927785" cy="127569"/>
          </a:xfrm>
          <a:prstGeom prst="roundRect">
            <a:avLst/>
          </a:prstGeom>
          <a:solidFill>
            <a:srgbClr val="003970"/>
          </a:solidFill>
          <a:ln>
            <a:noFill/>
          </a:ln>
          <a:effectLst/>
        </p:spPr>
        <p:txBody>
          <a:bodyPr rtlCol="0" anchor="ctr"/>
          <a:lstStyle/>
          <a:p>
            <a:pPr algn="ctr"/>
            <a:endParaRPr lang="en-US" sz="3600" dirty="0">
              <a:solidFill>
                <a:schemeClr val="bg1"/>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3" name="Rounded Rectangle 19"/>
          <p:cNvSpPr/>
          <p:nvPr/>
        </p:nvSpPr>
        <p:spPr>
          <a:xfrm>
            <a:off x="3416016" y="4137145"/>
            <a:ext cx="3927785" cy="127569"/>
          </a:xfrm>
          <a:prstGeom prst="roundRect">
            <a:avLst/>
          </a:prstGeom>
          <a:solidFill>
            <a:schemeClr val="bg1">
              <a:lumMod val="50000"/>
            </a:schemeClr>
          </a:solidFill>
          <a:ln>
            <a:noFill/>
          </a:ln>
          <a:effectLst/>
        </p:spPr>
        <p:txBody>
          <a:bodyPr rtlCol="0" anchor="ctr"/>
          <a:lstStyle/>
          <a:p>
            <a:pPr algn="ctr"/>
            <a:endParaRPr lang="en-US" sz="3600" dirty="0">
              <a:solidFill>
                <a:schemeClr val="bg1"/>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4" name="Rounded Rectangle 20"/>
          <p:cNvSpPr/>
          <p:nvPr/>
        </p:nvSpPr>
        <p:spPr>
          <a:xfrm>
            <a:off x="5937290" y="3809948"/>
            <a:ext cx="3927785" cy="127569"/>
          </a:xfrm>
          <a:prstGeom prst="roundRect">
            <a:avLst/>
          </a:prstGeom>
          <a:solidFill>
            <a:srgbClr val="003970"/>
          </a:solidFill>
          <a:ln>
            <a:noFill/>
          </a:ln>
          <a:effectLst/>
        </p:spPr>
        <p:txBody>
          <a:bodyPr rtlCol="0" anchor="ctr"/>
          <a:lstStyle/>
          <a:p>
            <a:pPr algn="ctr"/>
            <a:endParaRPr lang="en-US" sz="3600" dirty="0">
              <a:solidFill>
                <a:schemeClr val="bg1"/>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5" name="Rounded Rectangle 21"/>
          <p:cNvSpPr/>
          <p:nvPr/>
        </p:nvSpPr>
        <p:spPr>
          <a:xfrm>
            <a:off x="8262336" y="3482754"/>
            <a:ext cx="3927785" cy="127569"/>
          </a:xfrm>
          <a:prstGeom prst="roundRect">
            <a:avLst/>
          </a:prstGeom>
          <a:solidFill>
            <a:schemeClr val="bg1">
              <a:lumMod val="50000"/>
            </a:schemeClr>
          </a:solidFill>
          <a:ln>
            <a:noFill/>
          </a:ln>
          <a:effectLst/>
        </p:spPr>
        <p:txBody>
          <a:bodyPr rtlCol="0" anchor="ctr"/>
          <a:lstStyle/>
          <a:p>
            <a:pPr algn="ctr"/>
            <a:endParaRPr lang="en-US" sz="36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6" name="TextBox 22"/>
          <p:cNvSpPr txBox="1"/>
          <p:nvPr/>
        </p:nvSpPr>
        <p:spPr>
          <a:xfrm>
            <a:off x="906517" y="3524549"/>
            <a:ext cx="2284147" cy="763256"/>
          </a:xfrm>
          <a:prstGeom prst="rect">
            <a:avLst/>
          </a:prstGeom>
          <a:noFill/>
        </p:spPr>
        <p:txBody>
          <a:bodyPr wrap="square" lIns="91408" tIns="45705" rIns="91408" bIns="45705" rtlCol="0">
            <a:spAutoFit/>
          </a:bodyPr>
          <a:lstStyle/>
          <a:p>
            <a:pPr fontAlgn="base">
              <a:lnSpc>
                <a:spcPct val="125000"/>
              </a:lnSpc>
              <a:spcBef>
                <a:spcPct val="0"/>
              </a:spcBef>
              <a:spcAft>
                <a:spcPct val="0"/>
              </a:spcAft>
              <a:buNone/>
            </a:pPr>
            <a:r>
              <a:rPr lang="zh-CN" altLang="en-US" sz="12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输入您的内容或者通过右键复制粘贴您的内容，并选择只保留文字。输入您的内容。</a:t>
            </a:r>
            <a:endParaRPr lang="zh-CN" altLang="en-US" sz="12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7" name="TextBox 23"/>
          <p:cNvSpPr txBox="1"/>
          <p:nvPr/>
        </p:nvSpPr>
        <p:spPr>
          <a:xfrm>
            <a:off x="3319249" y="3188671"/>
            <a:ext cx="2284147" cy="763256"/>
          </a:xfrm>
          <a:prstGeom prst="rect">
            <a:avLst/>
          </a:prstGeom>
          <a:noFill/>
        </p:spPr>
        <p:txBody>
          <a:bodyPr wrap="square" lIns="91408" tIns="45705" rIns="91408" bIns="45705" rtlCol="0">
            <a:spAutoFit/>
          </a:bodyPr>
          <a:lstStyle/>
          <a:p>
            <a:pPr fontAlgn="base">
              <a:lnSpc>
                <a:spcPct val="125000"/>
              </a:lnSpc>
              <a:spcBef>
                <a:spcPct val="0"/>
              </a:spcBef>
              <a:spcAft>
                <a:spcPct val="0"/>
              </a:spcAft>
              <a:buNone/>
            </a:pPr>
            <a:r>
              <a:rPr lang="zh-CN" altLang="en-US" sz="12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输入您的内容或者通过右键复制粘贴您的内容，并选择只保留文字。输入您的内容。</a:t>
            </a:r>
            <a:endParaRPr lang="zh-CN" altLang="en-US" sz="12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8" name="TextBox 24"/>
          <p:cNvSpPr txBox="1"/>
          <p:nvPr/>
        </p:nvSpPr>
        <p:spPr>
          <a:xfrm>
            <a:off x="5864209" y="2900781"/>
            <a:ext cx="2284147" cy="763256"/>
          </a:xfrm>
          <a:prstGeom prst="rect">
            <a:avLst/>
          </a:prstGeom>
          <a:noFill/>
        </p:spPr>
        <p:txBody>
          <a:bodyPr wrap="square" lIns="91408" tIns="45705" rIns="91408" bIns="45705" rtlCol="0">
            <a:spAutoFit/>
          </a:bodyPr>
          <a:lstStyle/>
          <a:p>
            <a:pPr fontAlgn="base">
              <a:lnSpc>
                <a:spcPct val="125000"/>
              </a:lnSpc>
              <a:spcBef>
                <a:spcPct val="0"/>
              </a:spcBef>
              <a:spcAft>
                <a:spcPct val="0"/>
              </a:spcAft>
              <a:buNone/>
            </a:pPr>
            <a:r>
              <a:rPr lang="zh-CN" altLang="en-US" sz="12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输入您的内容或者通过右键复制粘贴您的内容，并选择只保留文字。输入您的内容。</a:t>
            </a:r>
            <a:endParaRPr lang="zh-CN" altLang="en-US" sz="12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9" name="TextBox 25"/>
          <p:cNvSpPr txBox="1"/>
          <p:nvPr/>
        </p:nvSpPr>
        <p:spPr>
          <a:xfrm>
            <a:off x="8259421" y="2564905"/>
            <a:ext cx="2284147" cy="763256"/>
          </a:xfrm>
          <a:prstGeom prst="rect">
            <a:avLst/>
          </a:prstGeom>
          <a:noFill/>
        </p:spPr>
        <p:txBody>
          <a:bodyPr wrap="square" lIns="91408" tIns="45705" rIns="91408" bIns="45705" rtlCol="0">
            <a:spAutoFit/>
          </a:bodyPr>
          <a:lstStyle/>
          <a:p>
            <a:pPr fontAlgn="base">
              <a:lnSpc>
                <a:spcPct val="125000"/>
              </a:lnSpc>
              <a:spcBef>
                <a:spcPct val="0"/>
              </a:spcBef>
              <a:spcAft>
                <a:spcPct val="0"/>
              </a:spcAft>
              <a:buNone/>
            </a:pPr>
            <a:r>
              <a:rPr lang="zh-CN" altLang="en-US" sz="12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输入您的内容或者通过右键复制粘贴您的内容，并选择只保留文字。输入您的内容。</a:t>
            </a:r>
            <a:endParaRPr lang="zh-CN" altLang="en-US" sz="12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30" name="Rectangle 26"/>
          <p:cNvSpPr/>
          <p:nvPr/>
        </p:nvSpPr>
        <p:spPr>
          <a:xfrm>
            <a:off x="906519" y="3023023"/>
            <a:ext cx="582146" cy="523062"/>
          </a:xfrm>
          <a:prstGeom prst="rect">
            <a:avLst/>
          </a:prstGeom>
        </p:spPr>
        <p:txBody>
          <a:bodyPr wrap="none" lIns="91408" tIns="45705" rIns="91408" bIns="45705">
            <a:spAutoFit/>
          </a:bodyPr>
          <a:lstStyle/>
          <a:p>
            <a:r>
              <a:rPr lang="en-US" sz="2800" dirty="0">
                <a:solidFill>
                  <a:schemeClr val="tx1">
                    <a:lumMod val="50000"/>
                    <a:lumOff val="50000"/>
                  </a:schemeClr>
                </a:solidFill>
                <a:latin typeface="Arial" panose="020B0604020202090204" pitchFamily="34" charset="0"/>
                <a:ea typeface="思源黑体 CN Regular" panose="020B0500000000000000" pitchFamily="34" charset="-122"/>
                <a:cs typeface="+mn-ea"/>
                <a:sym typeface="Arial" panose="020B0604020202090204" pitchFamily="34" charset="0"/>
              </a:rPr>
              <a:t>01</a:t>
            </a:r>
            <a:endParaRPr lang="en-US" sz="2800" dirty="0">
              <a:solidFill>
                <a:schemeClr val="tx1">
                  <a:lumMod val="50000"/>
                  <a:lumOff val="50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31" name="Rectangle 27"/>
          <p:cNvSpPr/>
          <p:nvPr/>
        </p:nvSpPr>
        <p:spPr>
          <a:xfrm>
            <a:off x="3319251" y="2676624"/>
            <a:ext cx="582146" cy="523062"/>
          </a:xfrm>
          <a:prstGeom prst="rect">
            <a:avLst/>
          </a:prstGeom>
        </p:spPr>
        <p:txBody>
          <a:bodyPr wrap="none" lIns="91408" tIns="45705" rIns="91408" bIns="45705">
            <a:spAutoFit/>
          </a:bodyPr>
          <a:lstStyle/>
          <a:p>
            <a:r>
              <a:rPr lang="en-US" sz="2800" dirty="0">
                <a:solidFill>
                  <a:schemeClr val="tx1">
                    <a:lumMod val="50000"/>
                    <a:lumOff val="50000"/>
                  </a:schemeClr>
                </a:solidFill>
                <a:latin typeface="Arial" panose="020B0604020202090204" pitchFamily="34" charset="0"/>
                <a:ea typeface="思源黑体 CN Regular" panose="020B0500000000000000" pitchFamily="34" charset="-122"/>
                <a:cs typeface="+mn-ea"/>
                <a:sym typeface="Arial" panose="020B0604020202090204" pitchFamily="34" charset="0"/>
              </a:rPr>
              <a:t>02</a:t>
            </a:r>
            <a:endParaRPr lang="en-US" sz="2800" dirty="0">
              <a:solidFill>
                <a:schemeClr val="tx1">
                  <a:lumMod val="50000"/>
                  <a:lumOff val="50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32" name="Rectangle 28"/>
          <p:cNvSpPr/>
          <p:nvPr/>
        </p:nvSpPr>
        <p:spPr>
          <a:xfrm>
            <a:off x="5937292" y="2361691"/>
            <a:ext cx="582146" cy="523062"/>
          </a:xfrm>
          <a:prstGeom prst="rect">
            <a:avLst/>
          </a:prstGeom>
        </p:spPr>
        <p:txBody>
          <a:bodyPr wrap="none" lIns="91408" tIns="45705" rIns="91408" bIns="45705">
            <a:spAutoFit/>
          </a:bodyPr>
          <a:lstStyle/>
          <a:p>
            <a:r>
              <a:rPr lang="en-US" sz="2800" dirty="0">
                <a:solidFill>
                  <a:schemeClr val="tx1">
                    <a:lumMod val="50000"/>
                    <a:lumOff val="50000"/>
                  </a:schemeClr>
                </a:solidFill>
                <a:latin typeface="Arial" panose="020B0604020202090204" pitchFamily="34" charset="0"/>
                <a:ea typeface="思源黑体 CN Regular" panose="020B0500000000000000" pitchFamily="34" charset="-122"/>
                <a:cs typeface="+mn-ea"/>
                <a:sym typeface="Arial" panose="020B0604020202090204" pitchFamily="34" charset="0"/>
              </a:rPr>
              <a:t>03</a:t>
            </a:r>
            <a:endParaRPr lang="en-US" sz="2800" dirty="0">
              <a:solidFill>
                <a:schemeClr val="tx1">
                  <a:lumMod val="50000"/>
                  <a:lumOff val="50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33" name="Rectangle 29"/>
          <p:cNvSpPr/>
          <p:nvPr/>
        </p:nvSpPr>
        <p:spPr>
          <a:xfrm>
            <a:off x="8259424" y="2000831"/>
            <a:ext cx="582146" cy="523062"/>
          </a:xfrm>
          <a:prstGeom prst="rect">
            <a:avLst/>
          </a:prstGeom>
        </p:spPr>
        <p:txBody>
          <a:bodyPr wrap="none" lIns="91408" tIns="45705" rIns="91408" bIns="45705">
            <a:spAutoFit/>
          </a:bodyPr>
          <a:lstStyle/>
          <a:p>
            <a:r>
              <a:rPr lang="en-US" sz="2800" dirty="0">
                <a:solidFill>
                  <a:schemeClr val="tx1">
                    <a:lumMod val="50000"/>
                    <a:lumOff val="50000"/>
                  </a:schemeClr>
                </a:solidFill>
                <a:latin typeface="Arial" panose="020B0604020202090204" pitchFamily="34" charset="0"/>
                <a:ea typeface="思源黑体 CN Regular" panose="020B0500000000000000" pitchFamily="34" charset="-122"/>
                <a:cs typeface="+mn-ea"/>
                <a:sym typeface="Arial" panose="020B0604020202090204" pitchFamily="34" charset="0"/>
              </a:rPr>
              <a:t>04</a:t>
            </a:r>
            <a:endParaRPr lang="en-US" sz="2800" dirty="0">
              <a:solidFill>
                <a:schemeClr val="tx1">
                  <a:lumMod val="50000"/>
                  <a:lumOff val="50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nvGrpSpPr>
          <p:cNvPr id="34" name="组合 33"/>
          <p:cNvGrpSpPr/>
          <p:nvPr/>
        </p:nvGrpSpPr>
        <p:grpSpPr>
          <a:xfrm>
            <a:off x="530771" y="416625"/>
            <a:ext cx="2727541" cy="690854"/>
            <a:chOff x="530771" y="416625"/>
            <a:chExt cx="2727541" cy="690854"/>
          </a:xfrm>
        </p:grpSpPr>
        <p:pic>
          <p:nvPicPr>
            <p:cNvPr id="35" name="图片 34"/>
            <p:cNvPicPr>
              <a:picLocks noChangeAspect="1"/>
            </p:cNvPicPr>
            <p:nvPr/>
          </p:nvPicPr>
          <p:blipFill rotWithShape="1">
            <a:blip r:embed="rId1">
              <a:extLst>
                <a:ext uri="{28A0092B-C50C-407E-A947-70E740481C1C}">
                  <a14:useLocalDpi xmlns:a14="http://schemas.microsoft.com/office/drawing/2010/main" val="0"/>
                </a:ext>
              </a:extLst>
            </a:blip>
            <a:srcRect r="62661"/>
            <a:stretch>
              <a:fillRect/>
            </a:stretch>
          </p:blipFill>
          <p:spPr>
            <a:xfrm>
              <a:off x="530771" y="416625"/>
              <a:ext cx="773879" cy="690854"/>
            </a:xfrm>
            <a:prstGeom prst="rect">
              <a:avLst/>
            </a:prstGeom>
          </p:spPr>
        </p:pic>
        <p:sp>
          <p:nvSpPr>
            <p:cNvPr id="36" name="文本框 35"/>
            <p:cNvSpPr txBox="1"/>
            <p:nvPr/>
          </p:nvSpPr>
          <p:spPr>
            <a:xfrm>
              <a:off x="1033272" y="577386"/>
              <a:ext cx="2225040" cy="369332"/>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endParaRPr>
            </a:p>
          </p:txBody>
        </p:sp>
      </p:gr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ipe(left)">
                                      <p:cBhvr>
                                        <p:cTn id="14" dur="500"/>
                                        <p:tgtEl>
                                          <p:spTgt spid="24"/>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par>
                          <p:cTn id="18" fill="hold">
                            <p:stCondLst>
                              <p:cond delay="1000"/>
                            </p:stCondLst>
                            <p:childTnLst>
                              <p:par>
                                <p:cTn id="19" presetID="53" presetClass="entr" presetSubtype="528"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anim calcmode="lin" valueType="num">
                                      <p:cBhvr>
                                        <p:cTn id="24" dur="500" fill="hold"/>
                                        <p:tgtEl>
                                          <p:spTgt spid="30"/>
                                        </p:tgtEl>
                                        <p:attrNameLst>
                                          <p:attrName>ppt_x</p:attrName>
                                        </p:attrNameLst>
                                      </p:cBhvr>
                                      <p:tavLst>
                                        <p:tav tm="0">
                                          <p:val>
                                            <p:fltVal val="0.5"/>
                                          </p:val>
                                        </p:tav>
                                        <p:tav tm="100000">
                                          <p:val>
                                            <p:strVal val="#ppt_x"/>
                                          </p:val>
                                        </p:tav>
                                      </p:tavLst>
                                    </p:anim>
                                    <p:anim calcmode="lin" valueType="num">
                                      <p:cBhvr>
                                        <p:cTn id="25" dur="500" fill="hold"/>
                                        <p:tgtEl>
                                          <p:spTgt spid="30"/>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500" fill="hold"/>
                                        <p:tgtEl>
                                          <p:spTgt spid="31"/>
                                        </p:tgtEl>
                                        <p:attrNameLst>
                                          <p:attrName>ppt_w</p:attrName>
                                        </p:attrNameLst>
                                      </p:cBhvr>
                                      <p:tavLst>
                                        <p:tav tm="0">
                                          <p:val>
                                            <p:fltVal val="0"/>
                                          </p:val>
                                        </p:tav>
                                        <p:tav tm="100000">
                                          <p:val>
                                            <p:strVal val="#ppt_w"/>
                                          </p:val>
                                        </p:tav>
                                      </p:tavLst>
                                    </p:anim>
                                    <p:anim calcmode="lin" valueType="num">
                                      <p:cBhvr>
                                        <p:cTn id="29" dur="500" fill="hold"/>
                                        <p:tgtEl>
                                          <p:spTgt spid="31"/>
                                        </p:tgtEl>
                                        <p:attrNameLst>
                                          <p:attrName>ppt_h</p:attrName>
                                        </p:attrNameLst>
                                      </p:cBhvr>
                                      <p:tavLst>
                                        <p:tav tm="0">
                                          <p:val>
                                            <p:fltVal val="0"/>
                                          </p:val>
                                        </p:tav>
                                        <p:tav tm="100000">
                                          <p:val>
                                            <p:strVal val="#ppt_h"/>
                                          </p:val>
                                        </p:tav>
                                      </p:tavLst>
                                    </p:anim>
                                    <p:animEffect transition="in" filter="fade">
                                      <p:cBhvr>
                                        <p:cTn id="30" dur="500"/>
                                        <p:tgtEl>
                                          <p:spTgt spid="31"/>
                                        </p:tgtEl>
                                      </p:cBhvr>
                                    </p:animEffect>
                                    <p:anim calcmode="lin" valueType="num">
                                      <p:cBhvr>
                                        <p:cTn id="31" dur="500" fill="hold"/>
                                        <p:tgtEl>
                                          <p:spTgt spid="31"/>
                                        </p:tgtEl>
                                        <p:attrNameLst>
                                          <p:attrName>ppt_x</p:attrName>
                                        </p:attrNameLst>
                                      </p:cBhvr>
                                      <p:tavLst>
                                        <p:tav tm="0">
                                          <p:val>
                                            <p:fltVal val="0.5"/>
                                          </p:val>
                                        </p:tav>
                                        <p:tav tm="100000">
                                          <p:val>
                                            <p:strVal val="#ppt_x"/>
                                          </p:val>
                                        </p:tav>
                                      </p:tavLst>
                                    </p:anim>
                                    <p:anim calcmode="lin" valueType="num">
                                      <p:cBhvr>
                                        <p:cTn id="32" dur="500" fill="hold"/>
                                        <p:tgtEl>
                                          <p:spTgt spid="31"/>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p:cTn id="35" dur="500" fill="hold"/>
                                        <p:tgtEl>
                                          <p:spTgt spid="32"/>
                                        </p:tgtEl>
                                        <p:attrNameLst>
                                          <p:attrName>ppt_w</p:attrName>
                                        </p:attrNameLst>
                                      </p:cBhvr>
                                      <p:tavLst>
                                        <p:tav tm="0">
                                          <p:val>
                                            <p:fltVal val="0"/>
                                          </p:val>
                                        </p:tav>
                                        <p:tav tm="100000">
                                          <p:val>
                                            <p:strVal val="#ppt_w"/>
                                          </p:val>
                                        </p:tav>
                                      </p:tavLst>
                                    </p:anim>
                                    <p:anim calcmode="lin" valueType="num">
                                      <p:cBhvr>
                                        <p:cTn id="36" dur="500" fill="hold"/>
                                        <p:tgtEl>
                                          <p:spTgt spid="32"/>
                                        </p:tgtEl>
                                        <p:attrNameLst>
                                          <p:attrName>ppt_h</p:attrName>
                                        </p:attrNameLst>
                                      </p:cBhvr>
                                      <p:tavLst>
                                        <p:tav tm="0">
                                          <p:val>
                                            <p:fltVal val="0"/>
                                          </p:val>
                                        </p:tav>
                                        <p:tav tm="100000">
                                          <p:val>
                                            <p:strVal val="#ppt_h"/>
                                          </p:val>
                                        </p:tav>
                                      </p:tavLst>
                                    </p:anim>
                                    <p:animEffect transition="in" filter="fade">
                                      <p:cBhvr>
                                        <p:cTn id="37" dur="500"/>
                                        <p:tgtEl>
                                          <p:spTgt spid="32"/>
                                        </p:tgtEl>
                                      </p:cBhvr>
                                    </p:animEffect>
                                    <p:anim calcmode="lin" valueType="num">
                                      <p:cBhvr>
                                        <p:cTn id="38" dur="500" fill="hold"/>
                                        <p:tgtEl>
                                          <p:spTgt spid="32"/>
                                        </p:tgtEl>
                                        <p:attrNameLst>
                                          <p:attrName>ppt_x</p:attrName>
                                        </p:attrNameLst>
                                      </p:cBhvr>
                                      <p:tavLst>
                                        <p:tav tm="0">
                                          <p:val>
                                            <p:fltVal val="0.5"/>
                                          </p:val>
                                        </p:tav>
                                        <p:tav tm="100000">
                                          <p:val>
                                            <p:strVal val="#ppt_x"/>
                                          </p:val>
                                        </p:tav>
                                      </p:tavLst>
                                    </p:anim>
                                    <p:anim calcmode="lin" valueType="num">
                                      <p:cBhvr>
                                        <p:cTn id="39" dur="500" fill="hold"/>
                                        <p:tgtEl>
                                          <p:spTgt spid="32"/>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fltVal val="0"/>
                                          </p:val>
                                        </p:tav>
                                        <p:tav tm="100000">
                                          <p:val>
                                            <p:strVal val="#ppt_w"/>
                                          </p:val>
                                        </p:tav>
                                      </p:tavLst>
                                    </p:anim>
                                    <p:anim calcmode="lin" valueType="num">
                                      <p:cBhvr>
                                        <p:cTn id="43" dur="500" fill="hold"/>
                                        <p:tgtEl>
                                          <p:spTgt spid="33"/>
                                        </p:tgtEl>
                                        <p:attrNameLst>
                                          <p:attrName>ppt_h</p:attrName>
                                        </p:attrNameLst>
                                      </p:cBhvr>
                                      <p:tavLst>
                                        <p:tav tm="0">
                                          <p:val>
                                            <p:fltVal val="0"/>
                                          </p:val>
                                        </p:tav>
                                        <p:tav tm="100000">
                                          <p:val>
                                            <p:strVal val="#ppt_h"/>
                                          </p:val>
                                        </p:tav>
                                      </p:tavLst>
                                    </p:anim>
                                    <p:animEffect transition="in" filter="fade">
                                      <p:cBhvr>
                                        <p:cTn id="44" dur="500"/>
                                        <p:tgtEl>
                                          <p:spTgt spid="33"/>
                                        </p:tgtEl>
                                      </p:cBhvr>
                                    </p:animEffect>
                                    <p:anim calcmode="lin" valueType="num">
                                      <p:cBhvr>
                                        <p:cTn id="45" dur="500" fill="hold"/>
                                        <p:tgtEl>
                                          <p:spTgt spid="33"/>
                                        </p:tgtEl>
                                        <p:attrNameLst>
                                          <p:attrName>ppt_x</p:attrName>
                                        </p:attrNameLst>
                                      </p:cBhvr>
                                      <p:tavLst>
                                        <p:tav tm="0">
                                          <p:val>
                                            <p:fltVal val="0.5"/>
                                          </p:val>
                                        </p:tav>
                                        <p:tav tm="100000">
                                          <p:val>
                                            <p:strVal val="#ppt_x"/>
                                          </p:val>
                                        </p:tav>
                                      </p:tavLst>
                                    </p:anim>
                                    <p:anim calcmode="lin" valueType="num">
                                      <p:cBhvr>
                                        <p:cTn id="46" dur="500" fill="hold"/>
                                        <p:tgtEl>
                                          <p:spTgt spid="33"/>
                                        </p:tgtEl>
                                        <p:attrNameLst>
                                          <p:attrName>ppt_y</p:attrName>
                                        </p:attrNameLst>
                                      </p:cBhvr>
                                      <p:tavLst>
                                        <p:tav tm="0">
                                          <p:val>
                                            <p:fltVal val="0.5"/>
                                          </p:val>
                                        </p:tav>
                                        <p:tav tm="100000">
                                          <p:val>
                                            <p:strVal val="#ppt_y"/>
                                          </p:val>
                                        </p:tav>
                                      </p:tavLst>
                                    </p:anim>
                                  </p:childTnLst>
                                </p:cTn>
                              </p:par>
                            </p:childTnLst>
                          </p:cTn>
                        </p:par>
                        <p:par>
                          <p:cTn id="47" fill="hold">
                            <p:stCondLst>
                              <p:cond delay="1500"/>
                            </p:stCondLst>
                            <p:childTnLst>
                              <p:par>
                                <p:cTn id="48" presetID="12" presetClass="entr" presetSubtype="8"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additive="base">
                                        <p:cTn id="50" dur="500"/>
                                        <p:tgtEl>
                                          <p:spTgt spid="26"/>
                                        </p:tgtEl>
                                        <p:attrNameLst>
                                          <p:attrName>ppt_x</p:attrName>
                                        </p:attrNameLst>
                                      </p:cBhvr>
                                      <p:tavLst>
                                        <p:tav tm="0">
                                          <p:val>
                                            <p:strVal val="#ppt_x-#ppt_w*1.125000"/>
                                          </p:val>
                                        </p:tav>
                                        <p:tav tm="100000">
                                          <p:val>
                                            <p:strVal val="#ppt_x"/>
                                          </p:val>
                                        </p:tav>
                                      </p:tavLst>
                                    </p:anim>
                                    <p:animEffect transition="in" filter="wipe(right)">
                                      <p:cBhvr>
                                        <p:cTn id="51" dur="500"/>
                                        <p:tgtEl>
                                          <p:spTgt spid="26"/>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additive="base">
                                        <p:cTn id="54" dur="500"/>
                                        <p:tgtEl>
                                          <p:spTgt spid="27"/>
                                        </p:tgtEl>
                                        <p:attrNameLst>
                                          <p:attrName>ppt_x</p:attrName>
                                        </p:attrNameLst>
                                      </p:cBhvr>
                                      <p:tavLst>
                                        <p:tav tm="0">
                                          <p:val>
                                            <p:strVal val="#ppt_x-#ppt_w*1.125000"/>
                                          </p:val>
                                        </p:tav>
                                        <p:tav tm="100000">
                                          <p:val>
                                            <p:strVal val="#ppt_x"/>
                                          </p:val>
                                        </p:tav>
                                      </p:tavLst>
                                    </p:anim>
                                    <p:animEffect transition="in" filter="wipe(right)">
                                      <p:cBhvr>
                                        <p:cTn id="55" dur="500"/>
                                        <p:tgtEl>
                                          <p:spTgt spid="27"/>
                                        </p:tgtEl>
                                      </p:cBhvr>
                                    </p:animEffect>
                                  </p:childTnLst>
                                </p:cTn>
                              </p:par>
                              <p:par>
                                <p:cTn id="56" presetID="12" presetClass="entr" presetSubtype="8"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500"/>
                                        <p:tgtEl>
                                          <p:spTgt spid="28"/>
                                        </p:tgtEl>
                                        <p:attrNameLst>
                                          <p:attrName>ppt_x</p:attrName>
                                        </p:attrNameLst>
                                      </p:cBhvr>
                                      <p:tavLst>
                                        <p:tav tm="0">
                                          <p:val>
                                            <p:strVal val="#ppt_x-#ppt_w*1.125000"/>
                                          </p:val>
                                        </p:tav>
                                        <p:tav tm="100000">
                                          <p:val>
                                            <p:strVal val="#ppt_x"/>
                                          </p:val>
                                        </p:tav>
                                      </p:tavLst>
                                    </p:anim>
                                    <p:animEffect transition="in" filter="wipe(right)">
                                      <p:cBhvr>
                                        <p:cTn id="59" dur="500"/>
                                        <p:tgtEl>
                                          <p:spTgt spid="28"/>
                                        </p:tgtEl>
                                      </p:cBhvr>
                                    </p:animEffect>
                                  </p:childTnLst>
                                </p:cTn>
                              </p:par>
                              <p:par>
                                <p:cTn id="60" presetID="12" presetClass="entr" presetSubtype="8"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additive="base">
                                        <p:cTn id="62" dur="500"/>
                                        <p:tgtEl>
                                          <p:spTgt spid="29"/>
                                        </p:tgtEl>
                                        <p:attrNameLst>
                                          <p:attrName>ppt_x</p:attrName>
                                        </p:attrNameLst>
                                      </p:cBhvr>
                                      <p:tavLst>
                                        <p:tav tm="0">
                                          <p:val>
                                            <p:strVal val="#ppt_x-#ppt_w*1.125000"/>
                                          </p:val>
                                        </p:tav>
                                        <p:tav tm="100000">
                                          <p:val>
                                            <p:strVal val="#ppt_x"/>
                                          </p:val>
                                        </p:tav>
                                      </p:tavLst>
                                    </p:anim>
                                    <p:animEffect transition="in" filter="wipe(right)">
                                      <p:cBhvr>
                                        <p:cTn id="63" dur="500"/>
                                        <p:tgtEl>
                                          <p:spTgt spid="29"/>
                                        </p:tgtEl>
                                      </p:cBhvr>
                                    </p:animEffect>
                                  </p:childTnLst>
                                </p:cTn>
                              </p:par>
                            </p:childTnLst>
                          </p:cTn>
                        </p:par>
                        <p:par>
                          <p:cTn id="64" fill="hold">
                            <p:stCondLst>
                              <p:cond delay="2000"/>
                            </p:stCondLst>
                            <p:childTnLst>
                              <p:par>
                                <p:cTn id="65" presetID="22" presetClass="entr" presetSubtype="2" fill="hold" nodeType="after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wipe(right)">
                                      <p:cBhvr>
                                        <p:cTn id="67" dur="500"/>
                                        <p:tgtEl>
                                          <p:spTgt spid="8"/>
                                        </p:tgtEl>
                                      </p:cBhvr>
                                    </p:animEffect>
                                  </p:childTnLst>
                                </p:cTn>
                              </p:par>
                            </p:childTnLst>
                          </p:cTn>
                        </p:par>
                        <p:par>
                          <p:cTn id="68" fill="hold">
                            <p:stCondLst>
                              <p:cond delay="2500"/>
                            </p:stCondLst>
                            <p:childTnLst>
                              <p:par>
                                <p:cTn id="69" presetID="23" presetClass="entr" presetSubtype="32" fill="hold" grpId="0" nodeType="afterEffect">
                                  <p:stCondLst>
                                    <p:cond delay="0"/>
                                  </p:stCondLst>
                                  <p:childTnLst>
                                    <p:set>
                                      <p:cBhvr>
                                        <p:cTn id="70" dur="1" fill="hold">
                                          <p:stCondLst>
                                            <p:cond delay="0"/>
                                          </p:stCondLst>
                                        </p:cTn>
                                        <p:tgtEl>
                                          <p:spTgt spid="12"/>
                                        </p:tgtEl>
                                        <p:attrNameLst>
                                          <p:attrName>style.visibility</p:attrName>
                                        </p:attrNameLst>
                                      </p:cBhvr>
                                      <p:to>
                                        <p:strVal val="visible"/>
                                      </p:to>
                                    </p:set>
                                    <p:anim calcmode="lin" valueType="num">
                                      <p:cBhvr>
                                        <p:cTn id="71" dur="250" fill="hold"/>
                                        <p:tgtEl>
                                          <p:spTgt spid="12"/>
                                        </p:tgtEl>
                                        <p:attrNameLst>
                                          <p:attrName>ppt_w</p:attrName>
                                        </p:attrNameLst>
                                      </p:cBhvr>
                                      <p:tavLst>
                                        <p:tav tm="0">
                                          <p:val>
                                            <p:strVal val="4*#ppt_w"/>
                                          </p:val>
                                        </p:tav>
                                        <p:tav tm="100000">
                                          <p:val>
                                            <p:strVal val="#ppt_w"/>
                                          </p:val>
                                        </p:tav>
                                      </p:tavLst>
                                    </p:anim>
                                    <p:anim calcmode="lin" valueType="num">
                                      <p:cBhvr>
                                        <p:cTn id="72" dur="250" fill="hold"/>
                                        <p:tgtEl>
                                          <p:spTgt spid="12"/>
                                        </p:tgtEl>
                                        <p:attrNameLst>
                                          <p:attrName>ppt_h</p:attrName>
                                        </p:attrNameLst>
                                      </p:cBhvr>
                                      <p:tavLst>
                                        <p:tav tm="0">
                                          <p:val>
                                            <p:strVal val="4*#ppt_h"/>
                                          </p:val>
                                        </p:tav>
                                        <p:tav tm="100000">
                                          <p:val>
                                            <p:strVal val="#ppt_h"/>
                                          </p:val>
                                        </p:tav>
                                      </p:tavLst>
                                    </p:anim>
                                  </p:childTnLst>
                                </p:cTn>
                              </p:par>
                            </p:childTnLst>
                          </p:cTn>
                        </p:par>
                        <p:par>
                          <p:cTn id="73" fill="hold">
                            <p:stCondLst>
                              <p:cond delay="3000"/>
                            </p:stCondLst>
                            <p:childTnLst>
                              <p:par>
                                <p:cTn id="74" presetID="23" presetClass="entr" presetSubtype="32" fill="hold" grpId="0" nodeType="after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p:cTn id="76" dur="250" fill="hold"/>
                                        <p:tgtEl>
                                          <p:spTgt spid="11"/>
                                        </p:tgtEl>
                                        <p:attrNameLst>
                                          <p:attrName>ppt_w</p:attrName>
                                        </p:attrNameLst>
                                      </p:cBhvr>
                                      <p:tavLst>
                                        <p:tav tm="0">
                                          <p:val>
                                            <p:strVal val="4*#ppt_w"/>
                                          </p:val>
                                        </p:tav>
                                        <p:tav tm="100000">
                                          <p:val>
                                            <p:strVal val="#ppt_w"/>
                                          </p:val>
                                        </p:tav>
                                      </p:tavLst>
                                    </p:anim>
                                    <p:anim calcmode="lin" valueType="num">
                                      <p:cBhvr>
                                        <p:cTn id="77" dur="250" fill="hold"/>
                                        <p:tgtEl>
                                          <p:spTgt spid="11"/>
                                        </p:tgtEl>
                                        <p:attrNameLst>
                                          <p:attrName>ppt_h</p:attrName>
                                        </p:attrNameLst>
                                      </p:cBhvr>
                                      <p:tavLst>
                                        <p:tav tm="0">
                                          <p:val>
                                            <p:strVal val="4*#ppt_h"/>
                                          </p:val>
                                        </p:tav>
                                        <p:tav tm="100000">
                                          <p:val>
                                            <p:strVal val="#ppt_h"/>
                                          </p:val>
                                        </p:tav>
                                      </p:tavLst>
                                    </p:anim>
                                  </p:childTnLst>
                                </p:cTn>
                              </p:par>
                            </p:childTnLst>
                          </p:cTn>
                        </p:par>
                        <p:par>
                          <p:cTn id="78" fill="hold">
                            <p:stCondLst>
                              <p:cond delay="3500"/>
                            </p:stCondLst>
                            <p:childTnLst>
                              <p:par>
                                <p:cTn id="79" presetID="23" presetClass="entr" presetSubtype="32" fill="hold" grpId="0" nodeType="afterEffect">
                                  <p:stCondLst>
                                    <p:cond delay="0"/>
                                  </p:stCondLst>
                                  <p:childTnLst>
                                    <p:set>
                                      <p:cBhvr>
                                        <p:cTn id="80" dur="1" fill="hold">
                                          <p:stCondLst>
                                            <p:cond delay="0"/>
                                          </p:stCondLst>
                                        </p:cTn>
                                        <p:tgtEl>
                                          <p:spTgt spid="10"/>
                                        </p:tgtEl>
                                        <p:attrNameLst>
                                          <p:attrName>style.visibility</p:attrName>
                                        </p:attrNameLst>
                                      </p:cBhvr>
                                      <p:to>
                                        <p:strVal val="visible"/>
                                      </p:to>
                                    </p:set>
                                    <p:anim calcmode="lin" valueType="num">
                                      <p:cBhvr>
                                        <p:cTn id="81" dur="250" fill="hold"/>
                                        <p:tgtEl>
                                          <p:spTgt spid="10"/>
                                        </p:tgtEl>
                                        <p:attrNameLst>
                                          <p:attrName>ppt_w</p:attrName>
                                        </p:attrNameLst>
                                      </p:cBhvr>
                                      <p:tavLst>
                                        <p:tav tm="0">
                                          <p:val>
                                            <p:strVal val="4*#ppt_w"/>
                                          </p:val>
                                        </p:tav>
                                        <p:tav tm="100000">
                                          <p:val>
                                            <p:strVal val="#ppt_w"/>
                                          </p:val>
                                        </p:tav>
                                      </p:tavLst>
                                    </p:anim>
                                    <p:anim calcmode="lin" valueType="num">
                                      <p:cBhvr>
                                        <p:cTn id="82" dur="250" fill="hold"/>
                                        <p:tgtEl>
                                          <p:spTgt spid="10"/>
                                        </p:tgtEl>
                                        <p:attrNameLst>
                                          <p:attrName>ppt_h</p:attrName>
                                        </p:attrNameLst>
                                      </p:cBhvr>
                                      <p:tavLst>
                                        <p:tav tm="0">
                                          <p:val>
                                            <p:strVal val="4*#ppt_h"/>
                                          </p:val>
                                        </p:tav>
                                        <p:tav tm="100000">
                                          <p:val>
                                            <p:strVal val="#ppt_h"/>
                                          </p:val>
                                        </p:tav>
                                      </p:tavLst>
                                    </p:anim>
                                  </p:childTnLst>
                                </p:cTn>
                              </p:par>
                            </p:childTnLst>
                          </p:cTn>
                        </p:par>
                        <p:par>
                          <p:cTn id="83" fill="hold">
                            <p:stCondLst>
                              <p:cond delay="4000"/>
                            </p:stCondLst>
                            <p:childTnLst>
                              <p:par>
                                <p:cTn id="84" presetID="23" presetClass="entr" presetSubtype="32" fill="hold" grpId="0" nodeType="afterEffect">
                                  <p:stCondLst>
                                    <p:cond delay="0"/>
                                  </p:stCondLst>
                                  <p:childTnLst>
                                    <p:set>
                                      <p:cBhvr>
                                        <p:cTn id="85" dur="1" fill="hold">
                                          <p:stCondLst>
                                            <p:cond delay="0"/>
                                          </p:stCondLst>
                                        </p:cTn>
                                        <p:tgtEl>
                                          <p:spTgt spid="9"/>
                                        </p:tgtEl>
                                        <p:attrNameLst>
                                          <p:attrName>style.visibility</p:attrName>
                                        </p:attrNameLst>
                                      </p:cBhvr>
                                      <p:to>
                                        <p:strVal val="visible"/>
                                      </p:to>
                                    </p:set>
                                    <p:anim calcmode="lin" valueType="num">
                                      <p:cBhvr>
                                        <p:cTn id="86" dur="250" fill="hold"/>
                                        <p:tgtEl>
                                          <p:spTgt spid="9"/>
                                        </p:tgtEl>
                                        <p:attrNameLst>
                                          <p:attrName>ppt_w</p:attrName>
                                        </p:attrNameLst>
                                      </p:cBhvr>
                                      <p:tavLst>
                                        <p:tav tm="0">
                                          <p:val>
                                            <p:strVal val="4*#ppt_w"/>
                                          </p:val>
                                        </p:tav>
                                        <p:tav tm="100000">
                                          <p:val>
                                            <p:strVal val="#ppt_w"/>
                                          </p:val>
                                        </p:tav>
                                      </p:tavLst>
                                    </p:anim>
                                    <p:anim calcmode="lin" valueType="num">
                                      <p:cBhvr>
                                        <p:cTn id="87" dur="250" fill="hold"/>
                                        <p:tgtEl>
                                          <p:spTgt spid="9"/>
                                        </p:tgtEl>
                                        <p:attrNameLst>
                                          <p:attrName>ppt_h</p:attrName>
                                        </p:attrNameLst>
                                      </p:cBhvr>
                                      <p:tavLst>
                                        <p:tav tm="0">
                                          <p:val>
                                            <p:strVal val="4*#ppt_h"/>
                                          </p:val>
                                        </p:tav>
                                        <p:tav tm="100000">
                                          <p:val>
                                            <p:strVal val="#ppt_h"/>
                                          </p:val>
                                        </p:tav>
                                      </p:tavLst>
                                    </p:anim>
                                  </p:childTnLst>
                                </p:cTn>
                              </p:par>
                            </p:childTnLst>
                          </p:cTn>
                        </p:par>
                        <p:par>
                          <p:cTn id="88" fill="hold">
                            <p:stCondLst>
                              <p:cond delay="4500"/>
                            </p:stCondLst>
                            <p:childTnLst>
                              <p:par>
                                <p:cTn id="89" presetID="10" presetClass="entr" presetSubtype="0" fill="hold" grpId="0" nodeType="afterEffect">
                                  <p:stCondLst>
                                    <p:cond delay="0"/>
                                  </p:stCondLst>
                                  <p:childTnLst>
                                    <p:set>
                                      <p:cBhvr>
                                        <p:cTn id="90" dur="1" fill="hold">
                                          <p:stCondLst>
                                            <p:cond delay="0"/>
                                          </p:stCondLst>
                                        </p:cTn>
                                        <p:tgtEl>
                                          <p:spTgt spid="13"/>
                                        </p:tgtEl>
                                        <p:attrNameLst>
                                          <p:attrName>style.visibility</p:attrName>
                                        </p:attrNameLst>
                                      </p:cBhvr>
                                      <p:to>
                                        <p:strVal val="visible"/>
                                      </p:to>
                                    </p:set>
                                    <p:animEffect transition="in" filter="fade">
                                      <p:cBhvr>
                                        <p:cTn id="91" dur="250"/>
                                        <p:tgtEl>
                                          <p:spTgt spid="13"/>
                                        </p:tgtEl>
                                      </p:cBhvr>
                                    </p:animEffect>
                                  </p:childTnLst>
                                </p:cTn>
                              </p:par>
                            </p:childTnLst>
                          </p:cTn>
                        </p:par>
                        <p:par>
                          <p:cTn id="92" fill="hold">
                            <p:stCondLst>
                              <p:cond delay="5000"/>
                            </p:stCondLst>
                            <p:childTnLst>
                              <p:par>
                                <p:cTn id="93" presetID="10" presetClass="entr" presetSubtype="0" fill="hold" grpId="0" nodeType="afterEffect">
                                  <p:stCondLst>
                                    <p:cond delay="0"/>
                                  </p:stCondLst>
                                  <p:childTnLst>
                                    <p:set>
                                      <p:cBhvr>
                                        <p:cTn id="94" dur="1" fill="hold">
                                          <p:stCondLst>
                                            <p:cond delay="0"/>
                                          </p:stCondLst>
                                        </p:cTn>
                                        <p:tgtEl>
                                          <p:spTgt spid="14"/>
                                        </p:tgtEl>
                                        <p:attrNameLst>
                                          <p:attrName>style.visibility</p:attrName>
                                        </p:attrNameLst>
                                      </p:cBhvr>
                                      <p:to>
                                        <p:strVal val="visible"/>
                                      </p:to>
                                    </p:set>
                                    <p:animEffect transition="in" filter="fade">
                                      <p:cBhvr>
                                        <p:cTn id="95" dur="250"/>
                                        <p:tgtEl>
                                          <p:spTgt spid="14"/>
                                        </p:tgtEl>
                                      </p:cBhvr>
                                    </p:animEffect>
                                  </p:childTnLst>
                                </p:cTn>
                              </p:par>
                            </p:childTnLst>
                          </p:cTn>
                        </p:par>
                        <p:par>
                          <p:cTn id="96" fill="hold">
                            <p:stCondLst>
                              <p:cond delay="5500"/>
                            </p:stCondLst>
                            <p:childTnLst>
                              <p:par>
                                <p:cTn id="97" presetID="10" presetClass="entr" presetSubtype="0" fill="hold" grpId="0" nodeType="afterEffect">
                                  <p:stCondLst>
                                    <p:cond delay="0"/>
                                  </p:stCondLst>
                                  <p:childTnLst>
                                    <p:set>
                                      <p:cBhvr>
                                        <p:cTn id="98" dur="1" fill="hold">
                                          <p:stCondLst>
                                            <p:cond delay="0"/>
                                          </p:stCondLst>
                                        </p:cTn>
                                        <p:tgtEl>
                                          <p:spTgt spid="20"/>
                                        </p:tgtEl>
                                        <p:attrNameLst>
                                          <p:attrName>style.visibility</p:attrName>
                                        </p:attrNameLst>
                                      </p:cBhvr>
                                      <p:to>
                                        <p:strVal val="visible"/>
                                      </p:to>
                                    </p:set>
                                    <p:animEffect transition="in" filter="fade">
                                      <p:cBhvr>
                                        <p:cTn id="99" dur="250"/>
                                        <p:tgtEl>
                                          <p:spTgt spid="20"/>
                                        </p:tgtEl>
                                      </p:cBhvr>
                                    </p:animEffect>
                                  </p:childTnLst>
                                </p:cTn>
                              </p:par>
                            </p:childTnLst>
                          </p:cTn>
                        </p:par>
                        <p:par>
                          <p:cTn id="100" fill="hold">
                            <p:stCondLst>
                              <p:cond delay="6000"/>
                            </p:stCondLst>
                            <p:childTnLst>
                              <p:par>
                                <p:cTn id="101" presetID="10" presetClass="entr" presetSubtype="0" fill="hold" grpId="0" nodeType="after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P spid="14" grpId="0"/>
      <p:bldP spid="20" grpId="0"/>
      <p:bldP spid="21" grpId="0"/>
      <p:bldP spid="22" grpId="0" animBg="1"/>
      <p:bldP spid="23" grpId="0" animBg="1"/>
      <p:bldP spid="24" grpId="0" animBg="1"/>
      <p:bldP spid="25" grpId="0" animBg="1"/>
      <p:bldP spid="26" grpId="0"/>
      <p:bldP spid="27" grpId="0"/>
      <p:bldP spid="28" grpId="0"/>
      <p:bldP spid="29" grpId="0"/>
      <p:bldP spid="30" grpId="0"/>
      <p:bldP spid="31" grpId="0"/>
      <p:bldP spid="32" grpId="0"/>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347591" y="1961980"/>
            <a:ext cx="1816100" cy="2305689"/>
            <a:chOff x="1193800" y="1274531"/>
            <a:chExt cx="1362075" cy="1729267"/>
          </a:xfrm>
          <a:gradFill flip="none" rotWithShape="1">
            <a:gsLst>
              <a:gs pos="0">
                <a:srgbClr val="4EE4D2"/>
              </a:gs>
              <a:gs pos="100000">
                <a:srgbClr val="006382"/>
              </a:gs>
            </a:gsLst>
            <a:lin ang="2700000" scaled="1"/>
            <a:tileRect/>
          </a:gradFill>
        </p:grpSpPr>
        <p:sp>
          <p:nvSpPr>
            <p:cNvPr id="9" name="Freeform 196"/>
            <p:cNvSpPr>
              <a:spLocks noChangeArrowheads="1"/>
            </p:cNvSpPr>
            <p:nvPr/>
          </p:nvSpPr>
          <p:spPr bwMode="auto">
            <a:xfrm>
              <a:off x="1193800" y="1274531"/>
              <a:ext cx="1362075" cy="1729267"/>
            </a:xfrm>
            <a:custGeom>
              <a:avLst/>
              <a:gdLst>
                <a:gd name="T0" fmla="*/ 1391708 w 416"/>
                <a:gd name="T1" fmla="*/ 0 h 528"/>
                <a:gd name="T2" fmla="*/ 165054 w 416"/>
                <a:gd name="T3" fmla="*/ 0 h 528"/>
                <a:gd name="T4" fmla="*/ 0 w 416"/>
                <a:gd name="T5" fmla="*/ 168852 h 528"/>
                <a:gd name="T6" fmla="*/ 0 w 416"/>
                <a:gd name="T7" fmla="*/ 1395845 h 528"/>
                <a:gd name="T8" fmla="*/ 165054 w 416"/>
                <a:gd name="T9" fmla="*/ 1564698 h 528"/>
                <a:gd name="T10" fmla="*/ 600197 w 416"/>
                <a:gd name="T11" fmla="*/ 1564698 h 528"/>
                <a:gd name="T12" fmla="*/ 780257 w 416"/>
                <a:gd name="T13" fmla="*/ 1981200 h 528"/>
                <a:gd name="T14" fmla="*/ 964067 w 416"/>
                <a:gd name="T15" fmla="*/ 1564698 h 528"/>
                <a:gd name="T16" fmla="*/ 1391708 w 416"/>
                <a:gd name="T17" fmla="*/ 1564698 h 528"/>
                <a:gd name="T18" fmla="*/ 1560513 w 416"/>
                <a:gd name="T19" fmla="*/ 1395845 h 528"/>
                <a:gd name="T20" fmla="*/ 1560513 w 416"/>
                <a:gd name="T21" fmla="*/ 168852 h 528"/>
                <a:gd name="T22" fmla="*/ 1391708 w 416"/>
                <a:gd name="T23" fmla="*/ 0 h 5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6"/>
                <a:gd name="T37" fmla="*/ 0 h 528"/>
                <a:gd name="T38" fmla="*/ 416 w 416"/>
                <a:gd name="T39" fmla="*/ 528 h 5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6" h="528">
                  <a:moveTo>
                    <a:pt x="371" y="0"/>
                  </a:moveTo>
                  <a:cubicBezTo>
                    <a:pt x="44" y="0"/>
                    <a:pt x="44" y="0"/>
                    <a:pt x="44" y="0"/>
                  </a:cubicBezTo>
                  <a:cubicBezTo>
                    <a:pt x="20" y="0"/>
                    <a:pt x="0" y="21"/>
                    <a:pt x="0" y="45"/>
                  </a:cubicBezTo>
                  <a:cubicBezTo>
                    <a:pt x="0" y="372"/>
                    <a:pt x="0" y="372"/>
                    <a:pt x="0" y="372"/>
                  </a:cubicBezTo>
                  <a:cubicBezTo>
                    <a:pt x="0" y="397"/>
                    <a:pt x="20" y="417"/>
                    <a:pt x="44" y="417"/>
                  </a:cubicBezTo>
                  <a:cubicBezTo>
                    <a:pt x="160" y="417"/>
                    <a:pt x="160" y="417"/>
                    <a:pt x="160" y="417"/>
                  </a:cubicBezTo>
                  <a:cubicBezTo>
                    <a:pt x="208" y="528"/>
                    <a:pt x="208" y="528"/>
                    <a:pt x="208" y="528"/>
                  </a:cubicBezTo>
                  <a:cubicBezTo>
                    <a:pt x="257" y="417"/>
                    <a:pt x="257" y="417"/>
                    <a:pt x="257" y="417"/>
                  </a:cubicBezTo>
                  <a:cubicBezTo>
                    <a:pt x="371" y="417"/>
                    <a:pt x="371" y="417"/>
                    <a:pt x="371" y="417"/>
                  </a:cubicBezTo>
                  <a:cubicBezTo>
                    <a:pt x="396" y="417"/>
                    <a:pt x="416" y="397"/>
                    <a:pt x="416" y="372"/>
                  </a:cubicBezTo>
                  <a:cubicBezTo>
                    <a:pt x="416" y="45"/>
                    <a:pt x="416" y="45"/>
                    <a:pt x="416" y="45"/>
                  </a:cubicBezTo>
                  <a:cubicBezTo>
                    <a:pt x="416" y="21"/>
                    <a:pt x="396" y="0"/>
                    <a:pt x="371" y="0"/>
                  </a:cubicBezTo>
                  <a:close/>
                </a:path>
              </a:pathLst>
            </a:custGeom>
            <a:solidFill>
              <a:srgbClr val="00397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rtlCol="0" anchor="ctr"/>
            <a:lstStyle/>
            <a:p>
              <a:pPr algn="ctr"/>
              <a:endParaRPr lang="zh-CN" altLang="en-US"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10" name="TextBox 821"/>
            <p:cNvSpPr>
              <a:spLocks noChangeArrowheads="1"/>
            </p:cNvSpPr>
            <p:nvPr/>
          </p:nvSpPr>
          <p:spPr bwMode="auto">
            <a:xfrm>
              <a:off x="1286215" y="2086766"/>
              <a:ext cx="1206100" cy="27699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rPr>
                <a:t>此处添加标题</a:t>
              </a:r>
              <a:endParaRPr lang="zh-CN" altLang="en-US" b="1"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11" name="TextBox 682"/>
            <p:cNvSpPr>
              <a:spLocks noChangeArrowheads="1"/>
            </p:cNvSpPr>
            <p:nvPr/>
          </p:nvSpPr>
          <p:spPr bwMode="auto">
            <a:xfrm>
              <a:off x="1523061" y="1441108"/>
              <a:ext cx="703558" cy="68095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5300"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rPr>
                <a:t>01</a:t>
              </a:r>
              <a:endParaRPr lang="zh-CN" altLang="en-US" sz="5300"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12" name="直接连接符 849"/>
            <p:cNvSpPr>
              <a:spLocks noChangeShapeType="1"/>
            </p:cNvSpPr>
            <p:nvPr/>
          </p:nvSpPr>
          <p:spPr bwMode="auto">
            <a:xfrm>
              <a:off x="1360488" y="2086766"/>
              <a:ext cx="1028700" cy="0"/>
            </a:xfrm>
            <a:prstGeom prst="line">
              <a:avLst/>
            </a:prstGeom>
            <a:grpFill/>
            <a:ln w="9525">
              <a:solidFill>
                <a:schemeClr val="bg2"/>
              </a:solidFill>
              <a:bevel/>
            </a:ln>
          </p:spPr>
          <p:txBody>
            <a:bodyPr/>
            <a:lstStyle/>
            <a:p>
              <a:endParaRPr lang="zh-CN" altLang="en-US"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sp>
        <p:nvSpPr>
          <p:cNvPr id="13" name="矩形 1"/>
          <p:cNvSpPr>
            <a:spLocks noChangeArrowheads="1"/>
          </p:cNvSpPr>
          <p:nvPr/>
        </p:nvSpPr>
        <p:spPr bwMode="auto">
          <a:xfrm>
            <a:off x="911426" y="4555699"/>
            <a:ext cx="2688431" cy="113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121917" tIns="60959" rIns="121917" bIns="6095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lnSpc>
                <a:spcPct val="130000"/>
              </a:lnSpc>
              <a:spcBef>
                <a:spcPct val="0"/>
              </a:spcBef>
            </a:pPr>
            <a:r>
              <a:rPr lang="zh-CN" altLang="en-US"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录入上述图表的综合描述说明，</a:t>
            </a:r>
            <a:endParaRPr lang="en-US" altLang="zh-CN"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a:p>
            <a:pPr algn="ctr">
              <a:lnSpc>
                <a:spcPct val="130000"/>
              </a:lnSpc>
              <a:spcBef>
                <a:spcPct val="0"/>
              </a:spcBef>
            </a:pPr>
            <a:r>
              <a:rPr lang="zh-CN" altLang="en-US"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录入上述图表的综合描述说明，</a:t>
            </a:r>
            <a:endParaRPr lang="en-US" altLang="zh-CN"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a:p>
            <a:pPr algn="ctr">
              <a:lnSpc>
                <a:spcPct val="130000"/>
              </a:lnSpc>
              <a:spcBef>
                <a:spcPct val="0"/>
              </a:spcBef>
            </a:pPr>
            <a:r>
              <a:rPr lang="zh-CN" altLang="en-US"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录入上述图表的综合描述说明，</a:t>
            </a:r>
            <a:endParaRPr lang="en-US" altLang="zh-CN"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a:p>
            <a:pPr algn="ctr">
              <a:lnSpc>
                <a:spcPct val="130000"/>
              </a:lnSpc>
              <a:spcBef>
                <a:spcPct val="0"/>
              </a:spcBef>
            </a:pPr>
            <a:r>
              <a:rPr lang="zh-CN" altLang="en-US"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录入上述图表的综合描述说明，</a:t>
            </a:r>
            <a:endParaRPr lang="zh-CN" altLang="en-US"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14" name="矩形 1"/>
          <p:cNvSpPr>
            <a:spLocks noChangeArrowheads="1"/>
          </p:cNvSpPr>
          <p:nvPr/>
        </p:nvSpPr>
        <p:spPr bwMode="auto">
          <a:xfrm>
            <a:off x="3517815" y="4555699"/>
            <a:ext cx="2688431" cy="113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121917" tIns="60959" rIns="121917" bIns="6095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lnSpc>
                <a:spcPct val="130000"/>
              </a:lnSpc>
              <a:spcBef>
                <a:spcPct val="0"/>
              </a:spcBef>
            </a:pPr>
            <a:r>
              <a:rPr lang="zh-CN" altLang="en-US"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录入上述图表的综合描述说明，</a:t>
            </a:r>
            <a:endParaRPr lang="en-US" altLang="zh-CN"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a:p>
            <a:pPr algn="ctr">
              <a:lnSpc>
                <a:spcPct val="130000"/>
              </a:lnSpc>
              <a:spcBef>
                <a:spcPct val="0"/>
              </a:spcBef>
            </a:pPr>
            <a:r>
              <a:rPr lang="zh-CN" altLang="en-US"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录入上述图表的综合描述说明，</a:t>
            </a:r>
            <a:endParaRPr lang="en-US" altLang="zh-CN"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a:p>
            <a:pPr algn="ctr">
              <a:lnSpc>
                <a:spcPct val="130000"/>
              </a:lnSpc>
              <a:spcBef>
                <a:spcPct val="0"/>
              </a:spcBef>
            </a:pPr>
            <a:r>
              <a:rPr lang="zh-CN" altLang="en-US"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录入上述图表的综合描述说明，</a:t>
            </a:r>
            <a:endParaRPr lang="en-US" altLang="zh-CN"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a:p>
            <a:pPr algn="ctr">
              <a:lnSpc>
                <a:spcPct val="130000"/>
              </a:lnSpc>
              <a:spcBef>
                <a:spcPct val="0"/>
              </a:spcBef>
            </a:pPr>
            <a:r>
              <a:rPr lang="zh-CN" altLang="en-US"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录入上述图表的综合描述说明，</a:t>
            </a:r>
            <a:endParaRPr lang="zh-CN" altLang="en-US"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0" name="矩形 1"/>
          <p:cNvSpPr>
            <a:spLocks noChangeArrowheads="1"/>
          </p:cNvSpPr>
          <p:nvPr/>
        </p:nvSpPr>
        <p:spPr bwMode="auto">
          <a:xfrm>
            <a:off x="6124205" y="4555699"/>
            <a:ext cx="2688431" cy="113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121917" tIns="60959" rIns="121917" bIns="6095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lnSpc>
                <a:spcPct val="130000"/>
              </a:lnSpc>
              <a:spcBef>
                <a:spcPct val="0"/>
              </a:spcBef>
            </a:pPr>
            <a:r>
              <a:rPr lang="zh-CN" altLang="en-US"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录入上述图表的综合描述说明，</a:t>
            </a:r>
            <a:endParaRPr lang="en-US" altLang="zh-CN"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a:p>
            <a:pPr algn="ctr">
              <a:lnSpc>
                <a:spcPct val="130000"/>
              </a:lnSpc>
              <a:spcBef>
                <a:spcPct val="0"/>
              </a:spcBef>
            </a:pPr>
            <a:r>
              <a:rPr lang="zh-CN" altLang="en-US"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录入上述图表的综合描述说明，</a:t>
            </a:r>
            <a:endParaRPr lang="en-US" altLang="zh-CN"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a:p>
            <a:pPr algn="ctr">
              <a:lnSpc>
                <a:spcPct val="130000"/>
              </a:lnSpc>
              <a:spcBef>
                <a:spcPct val="0"/>
              </a:spcBef>
            </a:pPr>
            <a:r>
              <a:rPr lang="zh-CN" altLang="en-US"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录入上述图表的综合描述说明，</a:t>
            </a:r>
            <a:endParaRPr lang="en-US" altLang="zh-CN"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a:p>
            <a:pPr algn="ctr">
              <a:lnSpc>
                <a:spcPct val="130000"/>
              </a:lnSpc>
              <a:spcBef>
                <a:spcPct val="0"/>
              </a:spcBef>
            </a:pPr>
            <a:r>
              <a:rPr lang="zh-CN" altLang="en-US"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录入上述图表的综合描述说明，</a:t>
            </a:r>
            <a:endParaRPr lang="zh-CN" altLang="en-US"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1" name="矩形 1"/>
          <p:cNvSpPr>
            <a:spLocks noChangeArrowheads="1"/>
          </p:cNvSpPr>
          <p:nvPr/>
        </p:nvSpPr>
        <p:spPr bwMode="auto">
          <a:xfrm>
            <a:off x="8730593" y="4555699"/>
            <a:ext cx="2688431" cy="113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121917" tIns="60959" rIns="121917" bIns="6095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lnSpc>
                <a:spcPct val="130000"/>
              </a:lnSpc>
              <a:spcBef>
                <a:spcPct val="0"/>
              </a:spcBef>
            </a:pPr>
            <a:r>
              <a:rPr lang="zh-CN" altLang="en-US"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录入上述图表的综合描述说明，</a:t>
            </a:r>
            <a:endParaRPr lang="en-US" altLang="zh-CN"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a:p>
            <a:pPr algn="ctr">
              <a:lnSpc>
                <a:spcPct val="130000"/>
              </a:lnSpc>
              <a:spcBef>
                <a:spcPct val="0"/>
              </a:spcBef>
            </a:pPr>
            <a:r>
              <a:rPr lang="zh-CN" altLang="en-US"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录入上述图表的综合描述说明，</a:t>
            </a:r>
            <a:endParaRPr lang="en-US" altLang="zh-CN"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a:p>
            <a:pPr algn="ctr">
              <a:lnSpc>
                <a:spcPct val="130000"/>
              </a:lnSpc>
              <a:spcBef>
                <a:spcPct val="0"/>
              </a:spcBef>
            </a:pPr>
            <a:r>
              <a:rPr lang="zh-CN" altLang="en-US"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录入上述图表的综合描述说明，</a:t>
            </a:r>
            <a:endParaRPr lang="en-US" altLang="zh-CN"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a:p>
            <a:pPr algn="ctr">
              <a:lnSpc>
                <a:spcPct val="130000"/>
              </a:lnSpc>
              <a:spcBef>
                <a:spcPct val="0"/>
              </a:spcBef>
            </a:pPr>
            <a:r>
              <a:rPr lang="zh-CN" altLang="en-US"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录入上述图表的综合描述说明，</a:t>
            </a:r>
            <a:endParaRPr lang="zh-CN" altLang="en-US" sz="13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nvGrpSpPr>
          <p:cNvPr id="22" name="组合 21"/>
          <p:cNvGrpSpPr/>
          <p:nvPr/>
        </p:nvGrpSpPr>
        <p:grpSpPr>
          <a:xfrm>
            <a:off x="3953979" y="1961980"/>
            <a:ext cx="1816100" cy="2305689"/>
            <a:chOff x="1193800" y="1274531"/>
            <a:chExt cx="1362075" cy="1729267"/>
          </a:xfrm>
        </p:grpSpPr>
        <p:sp>
          <p:nvSpPr>
            <p:cNvPr id="23" name="Freeform 196"/>
            <p:cNvSpPr>
              <a:spLocks noChangeArrowheads="1"/>
            </p:cNvSpPr>
            <p:nvPr/>
          </p:nvSpPr>
          <p:spPr bwMode="auto">
            <a:xfrm>
              <a:off x="1193800" y="1274531"/>
              <a:ext cx="1362075" cy="1729267"/>
            </a:xfrm>
            <a:custGeom>
              <a:avLst/>
              <a:gdLst>
                <a:gd name="T0" fmla="*/ 1391708 w 416"/>
                <a:gd name="T1" fmla="*/ 0 h 528"/>
                <a:gd name="T2" fmla="*/ 165054 w 416"/>
                <a:gd name="T3" fmla="*/ 0 h 528"/>
                <a:gd name="T4" fmla="*/ 0 w 416"/>
                <a:gd name="T5" fmla="*/ 168852 h 528"/>
                <a:gd name="T6" fmla="*/ 0 w 416"/>
                <a:gd name="T7" fmla="*/ 1395845 h 528"/>
                <a:gd name="T8" fmla="*/ 165054 w 416"/>
                <a:gd name="T9" fmla="*/ 1564698 h 528"/>
                <a:gd name="T10" fmla="*/ 600197 w 416"/>
                <a:gd name="T11" fmla="*/ 1564698 h 528"/>
                <a:gd name="T12" fmla="*/ 780257 w 416"/>
                <a:gd name="T13" fmla="*/ 1981200 h 528"/>
                <a:gd name="T14" fmla="*/ 964067 w 416"/>
                <a:gd name="T15" fmla="*/ 1564698 h 528"/>
                <a:gd name="T16" fmla="*/ 1391708 w 416"/>
                <a:gd name="T17" fmla="*/ 1564698 h 528"/>
                <a:gd name="T18" fmla="*/ 1560513 w 416"/>
                <a:gd name="T19" fmla="*/ 1395845 h 528"/>
                <a:gd name="T20" fmla="*/ 1560513 w 416"/>
                <a:gd name="T21" fmla="*/ 168852 h 528"/>
                <a:gd name="T22" fmla="*/ 1391708 w 416"/>
                <a:gd name="T23" fmla="*/ 0 h 5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6"/>
                <a:gd name="T37" fmla="*/ 0 h 528"/>
                <a:gd name="T38" fmla="*/ 416 w 416"/>
                <a:gd name="T39" fmla="*/ 528 h 5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6" h="528">
                  <a:moveTo>
                    <a:pt x="371" y="0"/>
                  </a:moveTo>
                  <a:cubicBezTo>
                    <a:pt x="44" y="0"/>
                    <a:pt x="44" y="0"/>
                    <a:pt x="44" y="0"/>
                  </a:cubicBezTo>
                  <a:cubicBezTo>
                    <a:pt x="20" y="0"/>
                    <a:pt x="0" y="21"/>
                    <a:pt x="0" y="45"/>
                  </a:cubicBezTo>
                  <a:cubicBezTo>
                    <a:pt x="0" y="372"/>
                    <a:pt x="0" y="372"/>
                    <a:pt x="0" y="372"/>
                  </a:cubicBezTo>
                  <a:cubicBezTo>
                    <a:pt x="0" y="397"/>
                    <a:pt x="20" y="417"/>
                    <a:pt x="44" y="417"/>
                  </a:cubicBezTo>
                  <a:cubicBezTo>
                    <a:pt x="160" y="417"/>
                    <a:pt x="160" y="417"/>
                    <a:pt x="160" y="417"/>
                  </a:cubicBezTo>
                  <a:cubicBezTo>
                    <a:pt x="208" y="528"/>
                    <a:pt x="208" y="528"/>
                    <a:pt x="208" y="528"/>
                  </a:cubicBezTo>
                  <a:cubicBezTo>
                    <a:pt x="257" y="417"/>
                    <a:pt x="257" y="417"/>
                    <a:pt x="257" y="417"/>
                  </a:cubicBezTo>
                  <a:cubicBezTo>
                    <a:pt x="371" y="417"/>
                    <a:pt x="371" y="417"/>
                    <a:pt x="371" y="417"/>
                  </a:cubicBezTo>
                  <a:cubicBezTo>
                    <a:pt x="396" y="417"/>
                    <a:pt x="416" y="397"/>
                    <a:pt x="416" y="372"/>
                  </a:cubicBezTo>
                  <a:cubicBezTo>
                    <a:pt x="416" y="45"/>
                    <a:pt x="416" y="45"/>
                    <a:pt x="416" y="45"/>
                  </a:cubicBezTo>
                  <a:cubicBezTo>
                    <a:pt x="416" y="21"/>
                    <a:pt x="396" y="0"/>
                    <a:pt x="371" y="0"/>
                  </a:cubicBezTo>
                  <a:close/>
                </a:path>
              </a:pathLst>
            </a:custGeom>
            <a:solidFill>
              <a:schemeClr val="bg1">
                <a:lumMod val="50000"/>
              </a:schemeClr>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rtlCol="0" anchor="ctr"/>
            <a:lstStyle/>
            <a:p>
              <a:pPr algn="ctr"/>
              <a:endParaRPr lang="zh-CN" altLang="en-US"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4" name="TextBox 821"/>
            <p:cNvSpPr>
              <a:spLocks noChangeArrowheads="1"/>
            </p:cNvSpPr>
            <p:nvPr/>
          </p:nvSpPr>
          <p:spPr bwMode="auto">
            <a:xfrm>
              <a:off x="1286215" y="2086766"/>
              <a:ext cx="12061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rPr>
                <a:t>此处添加标题</a:t>
              </a:r>
              <a:endParaRPr lang="zh-CN" altLang="en-US" b="1"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5" name="TextBox 682"/>
            <p:cNvSpPr>
              <a:spLocks noChangeArrowheads="1"/>
            </p:cNvSpPr>
            <p:nvPr/>
          </p:nvSpPr>
          <p:spPr bwMode="auto">
            <a:xfrm>
              <a:off x="1523061" y="1441108"/>
              <a:ext cx="703558"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5300"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rPr>
                <a:t>02</a:t>
              </a:r>
              <a:endParaRPr lang="zh-CN" altLang="en-US" sz="5300"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6" name="直接连接符 849"/>
            <p:cNvSpPr>
              <a:spLocks noChangeShapeType="1"/>
            </p:cNvSpPr>
            <p:nvPr/>
          </p:nvSpPr>
          <p:spPr bwMode="auto">
            <a:xfrm>
              <a:off x="1360488" y="2086766"/>
              <a:ext cx="1028700" cy="0"/>
            </a:xfrm>
            <a:prstGeom prst="line">
              <a:avLst/>
            </a:prstGeom>
            <a:noFill/>
            <a:ln w="9525">
              <a:solidFill>
                <a:srgbClr val="F0EFEC"/>
              </a:solidFill>
              <a:bevel/>
            </a:ln>
            <a:extLst>
              <a:ext uri="{909E8E84-426E-40DD-AFC4-6F175D3DCCD1}">
                <a14:hiddenFill xmlns:a14="http://schemas.microsoft.com/office/drawing/2010/main">
                  <a:noFill/>
                </a14:hiddenFill>
              </a:ext>
            </a:extLst>
          </p:spPr>
          <p:txBody>
            <a:bodyPr/>
            <a:lstStyle/>
            <a:p>
              <a:endParaRPr lang="zh-CN" altLang="en-US" dirty="0">
                <a:ln>
                  <a:gradFill>
                    <a:gsLst>
                      <a:gs pos="0">
                        <a:srgbClr val="4EE4D2"/>
                      </a:gs>
                      <a:gs pos="100000">
                        <a:srgbClr val="006382"/>
                      </a:gs>
                    </a:gsLst>
                    <a:lin ang="5400000" scaled="0"/>
                  </a:gradFill>
                </a:ln>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grpSp>
        <p:nvGrpSpPr>
          <p:cNvPr id="27" name="组合 26"/>
          <p:cNvGrpSpPr/>
          <p:nvPr/>
        </p:nvGrpSpPr>
        <p:grpSpPr>
          <a:xfrm>
            <a:off x="6662115" y="1892115"/>
            <a:ext cx="1816100" cy="2305689"/>
            <a:chOff x="1193800" y="1274531"/>
            <a:chExt cx="1362075" cy="1729267"/>
          </a:xfrm>
          <a:gradFill flip="none" rotWithShape="1">
            <a:gsLst>
              <a:gs pos="0">
                <a:srgbClr val="4EE4D2"/>
              </a:gs>
              <a:gs pos="100000">
                <a:srgbClr val="006382"/>
              </a:gs>
            </a:gsLst>
            <a:lin ang="2700000" scaled="1"/>
            <a:tileRect/>
          </a:gradFill>
        </p:grpSpPr>
        <p:sp>
          <p:nvSpPr>
            <p:cNvPr id="28" name="Freeform 196"/>
            <p:cNvSpPr>
              <a:spLocks noChangeArrowheads="1"/>
            </p:cNvSpPr>
            <p:nvPr/>
          </p:nvSpPr>
          <p:spPr bwMode="auto">
            <a:xfrm>
              <a:off x="1193800" y="1274531"/>
              <a:ext cx="1362075" cy="1729267"/>
            </a:xfrm>
            <a:custGeom>
              <a:avLst/>
              <a:gdLst>
                <a:gd name="T0" fmla="*/ 1391708 w 416"/>
                <a:gd name="T1" fmla="*/ 0 h 528"/>
                <a:gd name="T2" fmla="*/ 165054 w 416"/>
                <a:gd name="T3" fmla="*/ 0 h 528"/>
                <a:gd name="T4" fmla="*/ 0 w 416"/>
                <a:gd name="T5" fmla="*/ 168852 h 528"/>
                <a:gd name="T6" fmla="*/ 0 w 416"/>
                <a:gd name="T7" fmla="*/ 1395845 h 528"/>
                <a:gd name="T8" fmla="*/ 165054 w 416"/>
                <a:gd name="T9" fmla="*/ 1564698 h 528"/>
                <a:gd name="T10" fmla="*/ 600197 w 416"/>
                <a:gd name="T11" fmla="*/ 1564698 h 528"/>
                <a:gd name="T12" fmla="*/ 780257 w 416"/>
                <a:gd name="T13" fmla="*/ 1981200 h 528"/>
                <a:gd name="T14" fmla="*/ 964067 w 416"/>
                <a:gd name="T15" fmla="*/ 1564698 h 528"/>
                <a:gd name="T16" fmla="*/ 1391708 w 416"/>
                <a:gd name="T17" fmla="*/ 1564698 h 528"/>
                <a:gd name="T18" fmla="*/ 1560513 w 416"/>
                <a:gd name="T19" fmla="*/ 1395845 h 528"/>
                <a:gd name="T20" fmla="*/ 1560513 w 416"/>
                <a:gd name="T21" fmla="*/ 168852 h 528"/>
                <a:gd name="T22" fmla="*/ 1391708 w 416"/>
                <a:gd name="T23" fmla="*/ 0 h 5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6"/>
                <a:gd name="T37" fmla="*/ 0 h 528"/>
                <a:gd name="T38" fmla="*/ 416 w 416"/>
                <a:gd name="T39" fmla="*/ 528 h 5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6" h="528">
                  <a:moveTo>
                    <a:pt x="371" y="0"/>
                  </a:moveTo>
                  <a:cubicBezTo>
                    <a:pt x="44" y="0"/>
                    <a:pt x="44" y="0"/>
                    <a:pt x="44" y="0"/>
                  </a:cubicBezTo>
                  <a:cubicBezTo>
                    <a:pt x="20" y="0"/>
                    <a:pt x="0" y="21"/>
                    <a:pt x="0" y="45"/>
                  </a:cubicBezTo>
                  <a:cubicBezTo>
                    <a:pt x="0" y="372"/>
                    <a:pt x="0" y="372"/>
                    <a:pt x="0" y="372"/>
                  </a:cubicBezTo>
                  <a:cubicBezTo>
                    <a:pt x="0" y="397"/>
                    <a:pt x="20" y="417"/>
                    <a:pt x="44" y="417"/>
                  </a:cubicBezTo>
                  <a:cubicBezTo>
                    <a:pt x="160" y="417"/>
                    <a:pt x="160" y="417"/>
                    <a:pt x="160" y="417"/>
                  </a:cubicBezTo>
                  <a:cubicBezTo>
                    <a:pt x="208" y="528"/>
                    <a:pt x="208" y="528"/>
                    <a:pt x="208" y="528"/>
                  </a:cubicBezTo>
                  <a:cubicBezTo>
                    <a:pt x="257" y="417"/>
                    <a:pt x="257" y="417"/>
                    <a:pt x="257" y="417"/>
                  </a:cubicBezTo>
                  <a:cubicBezTo>
                    <a:pt x="371" y="417"/>
                    <a:pt x="371" y="417"/>
                    <a:pt x="371" y="417"/>
                  </a:cubicBezTo>
                  <a:cubicBezTo>
                    <a:pt x="396" y="417"/>
                    <a:pt x="416" y="397"/>
                    <a:pt x="416" y="372"/>
                  </a:cubicBezTo>
                  <a:cubicBezTo>
                    <a:pt x="416" y="45"/>
                    <a:pt x="416" y="45"/>
                    <a:pt x="416" y="45"/>
                  </a:cubicBezTo>
                  <a:cubicBezTo>
                    <a:pt x="416" y="21"/>
                    <a:pt x="396" y="0"/>
                    <a:pt x="371" y="0"/>
                  </a:cubicBezTo>
                  <a:close/>
                </a:path>
              </a:pathLst>
            </a:custGeom>
            <a:solidFill>
              <a:srgbClr val="00397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rtlCol="0" anchor="ctr"/>
            <a:lstStyle/>
            <a:p>
              <a:pPr algn="ctr"/>
              <a:endParaRPr lang="zh-CN" altLang="en-US"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29" name="TextBox 821"/>
            <p:cNvSpPr>
              <a:spLocks noChangeArrowheads="1"/>
            </p:cNvSpPr>
            <p:nvPr/>
          </p:nvSpPr>
          <p:spPr bwMode="auto">
            <a:xfrm>
              <a:off x="1286215" y="2086766"/>
              <a:ext cx="1206100" cy="27699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rPr>
                <a:t>此处添加标题</a:t>
              </a:r>
              <a:endParaRPr lang="zh-CN" altLang="en-US" b="1"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30" name="TextBox 682"/>
            <p:cNvSpPr>
              <a:spLocks noChangeArrowheads="1"/>
            </p:cNvSpPr>
            <p:nvPr/>
          </p:nvSpPr>
          <p:spPr bwMode="auto">
            <a:xfrm>
              <a:off x="1523059" y="1438694"/>
              <a:ext cx="703558" cy="68095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5300"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rPr>
                <a:t>03</a:t>
              </a:r>
              <a:endParaRPr lang="zh-CN" altLang="en-US" sz="5300"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31" name="直接连接符 849"/>
            <p:cNvSpPr>
              <a:spLocks noChangeShapeType="1"/>
            </p:cNvSpPr>
            <p:nvPr/>
          </p:nvSpPr>
          <p:spPr bwMode="auto">
            <a:xfrm>
              <a:off x="1360488" y="2086766"/>
              <a:ext cx="1028700" cy="0"/>
            </a:xfrm>
            <a:prstGeom prst="line">
              <a:avLst/>
            </a:prstGeom>
            <a:grpFill/>
            <a:ln w="9525">
              <a:solidFill>
                <a:schemeClr val="bg2"/>
              </a:solidFill>
              <a:bevel/>
            </a:ln>
          </p:spPr>
          <p:txBody>
            <a:bodyPr/>
            <a:lstStyle/>
            <a:p>
              <a:endParaRPr lang="zh-CN" altLang="en-US"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grpSp>
        <p:nvGrpSpPr>
          <p:cNvPr id="32" name="组合 31"/>
          <p:cNvGrpSpPr/>
          <p:nvPr/>
        </p:nvGrpSpPr>
        <p:grpSpPr>
          <a:xfrm>
            <a:off x="9166757" y="1961980"/>
            <a:ext cx="1816100" cy="2305689"/>
            <a:chOff x="1193800" y="1274531"/>
            <a:chExt cx="1362075" cy="1729267"/>
          </a:xfrm>
          <a:solidFill>
            <a:schemeClr val="accent4"/>
          </a:solidFill>
        </p:grpSpPr>
        <p:sp>
          <p:nvSpPr>
            <p:cNvPr id="33" name="Freeform 196"/>
            <p:cNvSpPr>
              <a:spLocks noChangeArrowheads="1"/>
            </p:cNvSpPr>
            <p:nvPr/>
          </p:nvSpPr>
          <p:spPr bwMode="auto">
            <a:xfrm>
              <a:off x="1193800" y="1274531"/>
              <a:ext cx="1362075" cy="1729267"/>
            </a:xfrm>
            <a:custGeom>
              <a:avLst/>
              <a:gdLst>
                <a:gd name="T0" fmla="*/ 1391708 w 416"/>
                <a:gd name="T1" fmla="*/ 0 h 528"/>
                <a:gd name="T2" fmla="*/ 165054 w 416"/>
                <a:gd name="T3" fmla="*/ 0 h 528"/>
                <a:gd name="T4" fmla="*/ 0 w 416"/>
                <a:gd name="T5" fmla="*/ 168852 h 528"/>
                <a:gd name="T6" fmla="*/ 0 w 416"/>
                <a:gd name="T7" fmla="*/ 1395845 h 528"/>
                <a:gd name="T8" fmla="*/ 165054 w 416"/>
                <a:gd name="T9" fmla="*/ 1564698 h 528"/>
                <a:gd name="T10" fmla="*/ 600197 w 416"/>
                <a:gd name="T11" fmla="*/ 1564698 h 528"/>
                <a:gd name="T12" fmla="*/ 780257 w 416"/>
                <a:gd name="T13" fmla="*/ 1981200 h 528"/>
                <a:gd name="T14" fmla="*/ 964067 w 416"/>
                <a:gd name="T15" fmla="*/ 1564698 h 528"/>
                <a:gd name="T16" fmla="*/ 1391708 w 416"/>
                <a:gd name="T17" fmla="*/ 1564698 h 528"/>
                <a:gd name="T18" fmla="*/ 1560513 w 416"/>
                <a:gd name="T19" fmla="*/ 1395845 h 528"/>
                <a:gd name="T20" fmla="*/ 1560513 w 416"/>
                <a:gd name="T21" fmla="*/ 168852 h 528"/>
                <a:gd name="T22" fmla="*/ 1391708 w 416"/>
                <a:gd name="T23" fmla="*/ 0 h 5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6"/>
                <a:gd name="T37" fmla="*/ 0 h 528"/>
                <a:gd name="T38" fmla="*/ 416 w 416"/>
                <a:gd name="T39" fmla="*/ 528 h 5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6" h="528">
                  <a:moveTo>
                    <a:pt x="371" y="0"/>
                  </a:moveTo>
                  <a:cubicBezTo>
                    <a:pt x="44" y="0"/>
                    <a:pt x="44" y="0"/>
                    <a:pt x="44" y="0"/>
                  </a:cubicBezTo>
                  <a:cubicBezTo>
                    <a:pt x="20" y="0"/>
                    <a:pt x="0" y="21"/>
                    <a:pt x="0" y="45"/>
                  </a:cubicBezTo>
                  <a:cubicBezTo>
                    <a:pt x="0" y="372"/>
                    <a:pt x="0" y="372"/>
                    <a:pt x="0" y="372"/>
                  </a:cubicBezTo>
                  <a:cubicBezTo>
                    <a:pt x="0" y="397"/>
                    <a:pt x="20" y="417"/>
                    <a:pt x="44" y="417"/>
                  </a:cubicBezTo>
                  <a:cubicBezTo>
                    <a:pt x="160" y="417"/>
                    <a:pt x="160" y="417"/>
                    <a:pt x="160" y="417"/>
                  </a:cubicBezTo>
                  <a:cubicBezTo>
                    <a:pt x="208" y="528"/>
                    <a:pt x="208" y="528"/>
                    <a:pt x="208" y="528"/>
                  </a:cubicBezTo>
                  <a:cubicBezTo>
                    <a:pt x="257" y="417"/>
                    <a:pt x="257" y="417"/>
                    <a:pt x="257" y="417"/>
                  </a:cubicBezTo>
                  <a:cubicBezTo>
                    <a:pt x="371" y="417"/>
                    <a:pt x="371" y="417"/>
                    <a:pt x="371" y="417"/>
                  </a:cubicBezTo>
                  <a:cubicBezTo>
                    <a:pt x="396" y="417"/>
                    <a:pt x="416" y="397"/>
                    <a:pt x="416" y="372"/>
                  </a:cubicBezTo>
                  <a:cubicBezTo>
                    <a:pt x="416" y="45"/>
                    <a:pt x="416" y="45"/>
                    <a:pt x="416" y="45"/>
                  </a:cubicBezTo>
                  <a:cubicBezTo>
                    <a:pt x="416" y="21"/>
                    <a:pt x="396" y="0"/>
                    <a:pt x="371" y="0"/>
                  </a:cubicBezTo>
                  <a:close/>
                </a:path>
              </a:pathLst>
            </a:custGeom>
            <a:solidFill>
              <a:schemeClr val="bg1">
                <a:lumMod val="50000"/>
              </a:schemeClr>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rtlCol="0" anchor="ctr"/>
            <a:lstStyle/>
            <a:p>
              <a:pPr algn="ctr"/>
              <a:endParaRPr lang="zh-CN" altLang="en-US"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34" name="TextBox 821"/>
            <p:cNvSpPr>
              <a:spLocks noChangeArrowheads="1"/>
            </p:cNvSpPr>
            <p:nvPr/>
          </p:nvSpPr>
          <p:spPr bwMode="auto">
            <a:xfrm>
              <a:off x="1286215" y="2086766"/>
              <a:ext cx="1206100" cy="276999"/>
            </a:xfrm>
            <a:prstGeom prst="rect">
              <a:avLst/>
            </a:prstGeom>
            <a:noFill/>
            <a:ln w="9525">
              <a:no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r>
                <a:rPr lang="zh-CN" altLang="en-US" b="1"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rPr>
                <a:t>此处添加标题</a:t>
              </a:r>
              <a:endParaRPr lang="zh-CN" altLang="en-US" b="1"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35" name="TextBox 682"/>
            <p:cNvSpPr>
              <a:spLocks noChangeArrowheads="1"/>
            </p:cNvSpPr>
            <p:nvPr/>
          </p:nvSpPr>
          <p:spPr bwMode="auto">
            <a:xfrm>
              <a:off x="1523061" y="1441108"/>
              <a:ext cx="703558" cy="680956"/>
            </a:xfrm>
            <a:prstGeom prst="rect">
              <a:avLst/>
            </a:prstGeom>
            <a:noFill/>
            <a:ln w="9525">
              <a:no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5300"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rPr>
                <a:t>04</a:t>
              </a:r>
              <a:endParaRPr lang="zh-CN" altLang="en-US" sz="5300"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36" name="直接连接符 849"/>
            <p:cNvSpPr>
              <a:spLocks noChangeShapeType="1"/>
            </p:cNvSpPr>
            <p:nvPr/>
          </p:nvSpPr>
          <p:spPr bwMode="auto">
            <a:xfrm>
              <a:off x="1360488" y="2086766"/>
              <a:ext cx="1028700" cy="0"/>
            </a:xfrm>
            <a:prstGeom prst="line">
              <a:avLst/>
            </a:prstGeom>
            <a:grpFill/>
            <a:ln w="9525">
              <a:solidFill>
                <a:schemeClr val="bg2"/>
              </a:solidFill>
              <a:bevel/>
            </a:ln>
          </p:spPr>
          <p:txBody>
            <a:bodyPr/>
            <a:lstStyle/>
            <a:p>
              <a:endParaRPr lang="zh-CN" altLang="en-US"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grpSp>
        <p:nvGrpSpPr>
          <p:cNvPr id="37" name="组合 36"/>
          <p:cNvGrpSpPr/>
          <p:nvPr/>
        </p:nvGrpSpPr>
        <p:grpSpPr>
          <a:xfrm>
            <a:off x="530771" y="416625"/>
            <a:ext cx="2727541" cy="690854"/>
            <a:chOff x="530771" y="416625"/>
            <a:chExt cx="2727541" cy="690854"/>
          </a:xfrm>
        </p:grpSpPr>
        <p:pic>
          <p:nvPicPr>
            <p:cNvPr id="38" name="图片 37"/>
            <p:cNvPicPr>
              <a:picLocks noChangeAspect="1"/>
            </p:cNvPicPr>
            <p:nvPr/>
          </p:nvPicPr>
          <p:blipFill rotWithShape="1">
            <a:blip r:embed="rId1">
              <a:extLst>
                <a:ext uri="{28A0092B-C50C-407E-A947-70E740481C1C}">
                  <a14:useLocalDpi xmlns:a14="http://schemas.microsoft.com/office/drawing/2010/main" val="0"/>
                </a:ext>
              </a:extLst>
            </a:blip>
            <a:srcRect r="62661"/>
            <a:stretch>
              <a:fillRect/>
            </a:stretch>
          </p:blipFill>
          <p:spPr>
            <a:xfrm>
              <a:off x="530771" y="416625"/>
              <a:ext cx="773879" cy="690854"/>
            </a:xfrm>
            <a:prstGeom prst="rect">
              <a:avLst/>
            </a:prstGeom>
          </p:spPr>
        </p:pic>
        <p:sp>
          <p:nvSpPr>
            <p:cNvPr id="39" name="文本框 38"/>
            <p:cNvSpPr txBox="1"/>
            <p:nvPr/>
          </p:nvSpPr>
          <p:spPr>
            <a:xfrm>
              <a:off x="1033272" y="577386"/>
              <a:ext cx="2225040" cy="369332"/>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endParaRPr>
            </a:p>
          </p:txBody>
        </p:sp>
      </p:gr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par>
                          <p:cTn id="14" fill="hold">
                            <p:stCondLst>
                              <p:cond delay="1000"/>
                            </p:stCondLst>
                            <p:childTnLst>
                              <p:par>
                                <p:cTn id="15" presetID="47" presetClass="entr" presetSubtype="0"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anim calcmode="lin" valueType="num">
                                      <p:cBhvr>
                                        <p:cTn id="18" dur="500" fill="hold"/>
                                        <p:tgtEl>
                                          <p:spTgt spid="22"/>
                                        </p:tgtEl>
                                        <p:attrNameLst>
                                          <p:attrName>ppt_x</p:attrName>
                                        </p:attrNameLst>
                                      </p:cBhvr>
                                      <p:tavLst>
                                        <p:tav tm="0">
                                          <p:val>
                                            <p:strVal val="#ppt_x"/>
                                          </p:val>
                                        </p:tav>
                                        <p:tav tm="100000">
                                          <p:val>
                                            <p:strVal val="#ppt_x"/>
                                          </p:val>
                                        </p:tav>
                                      </p:tavLst>
                                    </p:anim>
                                    <p:anim calcmode="lin" valueType="num">
                                      <p:cBhvr>
                                        <p:cTn id="19" dur="500" fill="hold"/>
                                        <p:tgtEl>
                                          <p:spTgt spid="2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childTnLst>
                          </p:cTn>
                        </p:par>
                        <p:par>
                          <p:cTn id="24" fill="hold">
                            <p:stCondLst>
                              <p:cond delay="2000"/>
                            </p:stCondLst>
                            <p:childTnLst>
                              <p:par>
                                <p:cTn id="25" presetID="47"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anim calcmode="lin" valueType="num">
                                      <p:cBhvr>
                                        <p:cTn id="28" dur="500" fill="hold"/>
                                        <p:tgtEl>
                                          <p:spTgt spid="27"/>
                                        </p:tgtEl>
                                        <p:attrNameLst>
                                          <p:attrName>ppt_x</p:attrName>
                                        </p:attrNameLst>
                                      </p:cBhvr>
                                      <p:tavLst>
                                        <p:tav tm="0">
                                          <p:val>
                                            <p:strVal val="#ppt_x"/>
                                          </p:val>
                                        </p:tav>
                                        <p:tav tm="100000">
                                          <p:val>
                                            <p:strVal val="#ppt_x"/>
                                          </p:val>
                                        </p:tav>
                                      </p:tavLst>
                                    </p:anim>
                                    <p:anim calcmode="lin" valueType="num">
                                      <p:cBhvr>
                                        <p:cTn id="29" dur="500" fill="hold"/>
                                        <p:tgtEl>
                                          <p:spTgt spid="27"/>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up)">
                                      <p:cBhvr>
                                        <p:cTn id="33" dur="500"/>
                                        <p:tgtEl>
                                          <p:spTgt spid="20"/>
                                        </p:tgtEl>
                                      </p:cBhvr>
                                    </p:animEffect>
                                  </p:childTnLst>
                                </p:cTn>
                              </p:par>
                            </p:childTnLst>
                          </p:cTn>
                        </p:par>
                        <p:par>
                          <p:cTn id="34" fill="hold">
                            <p:stCondLst>
                              <p:cond delay="3000"/>
                            </p:stCondLst>
                            <p:childTnLst>
                              <p:par>
                                <p:cTn id="35" presetID="47" presetClass="entr" presetSubtype="0" fill="hold"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anim calcmode="lin" valueType="num">
                                      <p:cBhvr>
                                        <p:cTn id="38" dur="500" fill="hold"/>
                                        <p:tgtEl>
                                          <p:spTgt spid="32"/>
                                        </p:tgtEl>
                                        <p:attrNameLst>
                                          <p:attrName>ppt_x</p:attrName>
                                        </p:attrNameLst>
                                      </p:cBhvr>
                                      <p:tavLst>
                                        <p:tav tm="0">
                                          <p:val>
                                            <p:strVal val="#ppt_x"/>
                                          </p:val>
                                        </p:tav>
                                        <p:tav tm="100000">
                                          <p:val>
                                            <p:strVal val="#ppt_x"/>
                                          </p:val>
                                        </p:tav>
                                      </p:tavLst>
                                    </p:anim>
                                    <p:anim calcmode="lin" valueType="num">
                                      <p:cBhvr>
                                        <p:cTn id="39" dur="500" fill="hold"/>
                                        <p:tgtEl>
                                          <p:spTgt spid="32"/>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22" presetClass="entr" presetSubtype="1"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up)">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0"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任意多边形 156"/>
          <p:cNvSpPr/>
          <p:nvPr/>
        </p:nvSpPr>
        <p:spPr>
          <a:xfrm>
            <a:off x="4932875" y="2399101"/>
            <a:ext cx="1316942" cy="1468757"/>
          </a:xfrm>
          <a:custGeom>
            <a:avLst/>
            <a:gdLst>
              <a:gd name="connsiteX0" fmla="*/ 657246 w 1295672"/>
              <a:gd name="connsiteY0" fmla="*/ 0 h 1444859"/>
              <a:gd name="connsiteX1" fmla="*/ 740242 w 1295672"/>
              <a:gd name="connsiteY1" fmla="*/ 39981 h 1444859"/>
              <a:gd name="connsiteX2" fmla="*/ 1292200 w 1295672"/>
              <a:gd name="connsiteY2" fmla="*/ 783685 h 1444859"/>
              <a:gd name="connsiteX3" fmla="*/ 1295672 w 1295672"/>
              <a:gd name="connsiteY3" fmla="*/ 806432 h 1444859"/>
              <a:gd name="connsiteX4" fmla="*/ 1209470 w 1295672"/>
              <a:gd name="connsiteY4" fmla="*/ 793276 h 1444859"/>
              <a:gd name="connsiteX5" fmla="*/ 1097279 w 1295672"/>
              <a:gd name="connsiteY5" fmla="*/ 787611 h 1444859"/>
              <a:gd name="connsiteX6" fmla="*/ 670168 w 1295672"/>
              <a:gd name="connsiteY6" fmla="*/ 873841 h 1444859"/>
              <a:gd name="connsiteX7" fmla="*/ 657246 w 1295672"/>
              <a:gd name="connsiteY7" fmla="*/ 880066 h 1444859"/>
              <a:gd name="connsiteX8" fmla="*/ 644324 w 1295672"/>
              <a:gd name="connsiteY8" fmla="*/ 873841 h 1444859"/>
              <a:gd name="connsiteX9" fmla="*/ 596460 w 1295672"/>
              <a:gd name="connsiteY9" fmla="*/ 856323 h 1444859"/>
              <a:gd name="connsiteX10" fmla="*/ 596459 w 1295672"/>
              <a:gd name="connsiteY10" fmla="*/ 856323 h 1444859"/>
              <a:gd name="connsiteX11" fmla="*/ 644325 w 1295672"/>
              <a:gd name="connsiteY11" fmla="*/ 873842 h 1444859"/>
              <a:gd name="connsiteX12" fmla="*/ 657247 w 1295672"/>
              <a:gd name="connsiteY12" fmla="*/ 880067 h 1444859"/>
              <a:gd name="connsiteX13" fmla="*/ 574251 w 1295672"/>
              <a:gd name="connsiteY13" fmla="*/ 920048 h 1444859"/>
              <a:gd name="connsiteX14" fmla="*/ 132436 w 1295672"/>
              <a:gd name="connsiteY14" fmla="*/ 1361863 h 1444859"/>
              <a:gd name="connsiteX15" fmla="*/ 92455 w 1295672"/>
              <a:gd name="connsiteY15" fmla="*/ 1444859 h 1444859"/>
              <a:gd name="connsiteX16" fmla="*/ 86230 w 1295672"/>
              <a:gd name="connsiteY16" fmla="*/ 1431937 h 1444859"/>
              <a:gd name="connsiteX17" fmla="*/ 0 w 1295672"/>
              <a:gd name="connsiteY17" fmla="*/ 1004826 h 1444859"/>
              <a:gd name="connsiteX18" fmla="*/ 5665 w 1295672"/>
              <a:gd name="connsiteY18" fmla="*/ 892635 h 1444859"/>
              <a:gd name="connsiteX19" fmla="*/ 18821 w 1295672"/>
              <a:gd name="connsiteY19" fmla="*/ 806433 h 1444859"/>
              <a:gd name="connsiteX20" fmla="*/ 74519 w 1295672"/>
              <a:gd name="connsiteY20" fmla="*/ 797933 h 1444859"/>
              <a:gd name="connsiteX21" fmla="*/ 74519 w 1295672"/>
              <a:gd name="connsiteY21" fmla="*/ 797931 h 1444859"/>
              <a:gd name="connsiteX22" fmla="*/ 18820 w 1295672"/>
              <a:gd name="connsiteY22" fmla="*/ 806432 h 1444859"/>
              <a:gd name="connsiteX23" fmla="*/ 22292 w 1295672"/>
              <a:gd name="connsiteY23" fmla="*/ 783685 h 1444859"/>
              <a:gd name="connsiteX24" fmla="*/ 574250 w 1295672"/>
              <a:gd name="connsiteY24" fmla="*/ 39981 h 1444859"/>
              <a:gd name="connsiteX0-1" fmla="*/ 657246 w 1295672"/>
              <a:gd name="connsiteY0-2" fmla="*/ 0 h 1444859"/>
              <a:gd name="connsiteX1-3" fmla="*/ 740242 w 1295672"/>
              <a:gd name="connsiteY1-4" fmla="*/ 39981 h 1444859"/>
              <a:gd name="connsiteX2-5" fmla="*/ 1292200 w 1295672"/>
              <a:gd name="connsiteY2-6" fmla="*/ 783685 h 1444859"/>
              <a:gd name="connsiteX3-7" fmla="*/ 1295672 w 1295672"/>
              <a:gd name="connsiteY3-8" fmla="*/ 806432 h 1444859"/>
              <a:gd name="connsiteX4-9" fmla="*/ 1209470 w 1295672"/>
              <a:gd name="connsiteY4-10" fmla="*/ 793276 h 1444859"/>
              <a:gd name="connsiteX5-11" fmla="*/ 1097279 w 1295672"/>
              <a:gd name="connsiteY5-12" fmla="*/ 787611 h 1444859"/>
              <a:gd name="connsiteX6-13" fmla="*/ 670168 w 1295672"/>
              <a:gd name="connsiteY6-14" fmla="*/ 873841 h 1444859"/>
              <a:gd name="connsiteX7-15" fmla="*/ 657246 w 1295672"/>
              <a:gd name="connsiteY7-16" fmla="*/ 880066 h 1444859"/>
              <a:gd name="connsiteX8-17" fmla="*/ 644324 w 1295672"/>
              <a:gd name="connsiteY8-18" fmla="*/ 873841 h 1444859"/>
              <a:gd name="connsiteX9-19" fmla="*/ 596460 w 1295672"/>
              <a:gd name="connsiteY9-20" fmla="*/ 856323 h 1444859"/>
              <a:gd name="connsiteX10-21" fmla="*/ 596459 w 1295672"/>
              <a:gd name="connsiteY10-22" fmla="*/ 856323 h 1444859"/>
              <a:gd name="connsiteX11-23" fmla="*/ 644325 w 1295672"/>
              <a:gd name="connsiteY11-24" fmla="*/ 873842 h 1444859"/>
              <a:gd name="connsiteX12-25" fmla="*/ 657247 w 1295672"/>
              <a:gd name="connsiteY12-26" fmla="*/ 880067 h 1444859"/>
              <a:gd name="connsiteX13-27" fmla="*/ 574251 w 1295672"/>
              <a:gd name="connsiteY13-28" fmla="*/ 920048 h 1444859"/>
              <a:gd name="connsiteX14-29" fmla="*/ 132436 w 1295672"/>
              <a:gd name="connsiteY14-30" fmla="*/ 1361863 h 1444859"/>
              <a:gd name="connsiteX15-31" fmla="*/ 92455 w 1295672"/>
              <a:gd name="connsiteY15-32" fmla="*/ 1444859 h 1444859"/>
              <a:gd name="connsiteX16-33" fmla="*/ 86230 w 1295672"/>
              <a:gd name="connsiteY16-34" fmla="*/ 1431937 h 1444859"/>
              <a:gd name="connsiteX17-35" fmla="*/ 0 w 1295672"/>
              <a:gd name="connsiteY17-36" fmla="*/ 1004826 h 1444859"/>
              <a:gd name="connsiteX18-37" fmla="*/ 5665 w 1295672"/>
              <a:gd name="connsiteY18-38" fmla="*/ 892635 h 1444859"/>
              <a:gd name="connsiteX19-39" fmla="*/ 18821 w 1295672"/>
              <a:gd name="connsiteY19-40" fmla="*/ 806433 h 1444859"/>
              <a:gd name="connsiteX20-41" fmla="*/ 74519 w 1295672"/>
              <a:gd name="connsiteY20-42" fmla="*/ 797933 h 1444859"/>
              <a:gd name="connsiteX21-43" fmla="*/ 18820 w 1295672"/>
              <a:gd name="connsiteY21-44" fmla="*/ 806432 h 1444859"/>
              <a:gd name="connsiteX22-45" fmla="*/ 22292 w 1295672"/>
              <a:gd name="connsiteY22-46" fmla="*/ 783685 h 1444859"/>
              <a:gd name="connsiteX23-47" fmla="*/ 574250 w 1295672"/>
              <a:gd name="connsiteY23-48" fmla="*/ 39981 h 1444859"/>
              <a:gd name="connsiteX24-49" fmla="*/ 657246 w 1295672"/>
              <a:gd name="connsiteY24-50" fmla="*/ 0 h 1444859"/>
              <a:gd name="connsiteX0-51" fmla="*/ 657246 w 1295672"/>
              <a:gd name="connsiteY0-52" fmla="*/ 0 h 1444859"/>
              <a:gd name="connsiteX1-53" fmla="*/ 740242 w 1295672"/>
              <a:gd name="connsiteY1-54" fmla="*/ 39981 h 1444859"/>
              <a:gd name="connsiteX2-55" fmla="*/ 1292200 w 1295672"/>
              <a:gd name="connsiteY2-56" fmla="*/ 783685 h 1444859"/>
              <a:gd name="connsiteX3-57" fmla="*/ 1295672 w 1295672"/>
              <a:gd name="connsiteY3-58" fmla="*/ 806432 h 1444859"/>
              <a:gd name="connsiteX4-59" fmla="*/ 1209470 w 1295672"/>
              <a:gd name="connsiteY4-60" fmla="*/ 793276 h 1444859"/>
              <a:gd name="connsiteX5-61" fmla="*/ 1097279 w 1295672"/>
              <a:gd name="connsiteY5-62" fmla="*/ 787611 h 1444859"/>
              <a:gd name="connsiteX6-63" fmla="*/ 670168 w 1295672"/>
              <a:gd name="connsiteY6-64" fmla="*/ 873841 h 1444859"/>
              <a:gd name="connsiteX7-65" fmla="*/ 657246 w 1295672"/>
              <a:gd name="connsiteY7-66" fmla="*/ 880066 h 1444859"/>
              <a:gd name="connsiteX8-67" fmla="*/ 644324 w 1295672"/>
              <a:gd name="connsiteY8-68" fmla="*/ 873841 h 1444859"/>
              <a:gd name="connsiteX9-69" fmla="*/ 596460 w 1295672"/>
              <a:gd name="connsiteY9-70" fmla="*/ 856323 h 1444859"/>
              <a:gd name="connsiteX10-71" fmla="*/ 596459 w 1295672"/>
              <a:gd name="connsiteY10-72" fmla="*/ 856323 h 1444859"/>
              <a:gd name="connsiteX11-73" fmla="*/ 644325 w 1295672"/>
              <a:gd name="connsiteY11-74" fmla="*/ 873842 h 1444859"/>
              <a:gd name="connsiteX12-75" fmla="*/ 657247 w 1295672"/>
              <a:gd name="connsiteY12-76" fmla="*/ 880067 h 1444859"/>
              <a:gd name="connsiteX13-77" fmla="*/ 574251 w 1295672"/>
              <a:gd name="connsiteY13-78" fmla="*/ 920048 h 1444859"/>
              <a:gd name="connsiteX14-79" fmla="*/ 132436 w 1295672"/>
              <a:gd name="connsiteY14-80" fmla="*/ 1361863 h 1444859"/>
              <a:gd name="connsiteX15-81" fmla="*/ 92455 w 1295672"/>
              <a:gd name="connsiteY15-82" fmla="*/ 1444859 h 1444859"/>
              <a:gd name="connsiteX16-83" fmla="*/ 86230 w 1295672"/>
              <a:gd name="connsiteY16-84" fmla="*/ 1431937 h 1444859"/>
              <a:gd name="connsiteX17-85" fmla="*/ 0 w 1295672"/>
              <a:gd name="connsiteY17-86" fmla="*/ 1004826 h 1444859"/>
              <a:gd name="connsiteX18-87" fmla="*/ 5665 w 1295672"/>
              <a:gd name="connsiteY18-88" fmla="*/ 892635 h 1444859"/>
              <a:gd name="connsiteX19-89" fmla="*/ 18821 w 1295672"/>
              <a:gd name="connsiteY19-90" fmla="*/ 806433 h 1444859"/>
              <a:gd name="connsiteX20-91" fmla="*/ 18820 w 1295672"/>
              <a:gd name="connsiteY20-92" fmla="*/ 806432 h 1444859"/>
              <a:gd name="connsiteX21-93" fmla="*/ 22292 w 1295672"/>
              <a:gd name="connsiteY21-94" fmla="*/ 783685 h 1444859"/>
              <a:gd name="connsiteX22-95" fmla="*/ 574250 w 1295672"/>
              <a:gd name="connsiteY22-96" fmla="*/ 39981 h 1444859"/>
              <a:gd name="connsiteX23-97" fmla="*/ 657246 w 1295672"/>
              <a:gd name="connsiteY23-98" fmla="*/ 0 h 1444859"/>
              <a:gd name="connsiteX0-99" fmla="*/ 657246 w 1295672"/>
              <a:gd name="connsiteY0-100" fmla="*/ 0 h 1444859"/>
              <a:gd name="connsiteX1-101" fmla="*/ 740242 w 1295672"/>
              <a:gd name="connsiteY1-102" fmla="*/ 39981 h 1444859"/>
              <a:gd name="connsiteX2-103" fmla="*/ 1292200 w 1295672"/>
              <a:gd name="connsiteY2-104" fmla="*/ 783685 h 1444859"/>
              <a:gd name="connsiteX3-105" fmla="*/ 1295672 w 1295672"/>
              <a:gd name="connsiteY3-106" fmla="*/ 806432 h 1444859"/>
              <a:gd name="connsiteX4-107" fmla="*/ 1209470 w 1295672"/>
              <a:gd name="connsiteY4-108" fmla="*/ 793276 h 1444859"/>
              <a:gd name="connsiteX5-109" fmla="*/ 1097279 w 1295672"/>
              <a:gd name="connsiteY5-110" fmla="*/ 787611 h 1444859"/>
              <a:gd name="connsiteX6-111" fmla="*/ 670168 w 1295672"/>
              <a:gd name="connsiteY6-112" fmla="*/ 873841 h 1444859"/>
              <a:gd name="connsiteX7-113" fmla="*/ 657246 w 1295672"/>
              <a:gd name="connsiteY7-114" fmla="*/ 880066 h 1444859"/>
              <a:gd name="connsiteX8-115" fmla="*/ 644324 w 1295672"/>
              <a:gd name="connsiteY8-116" fmla="*/ 873841 h 1444859"/>
              <a:gd name="connsiteX9-117" fmla="*/ 596460 w 1295672"/>
              <a:gd name="connsiteY9-118" fmla="*/ 856323 h 1444859"/>
              <a:gd name="connsiteX10-119" fmla="*/ 644325 w 1295672"/>
              <a:gd name="connsiteY10-120" fmla="*/ 873842 h 1444859"/>
              <a:gd name="connsiteX11-121" fmla="*/ 657247 w 1295672"/>
              <a:gd name="connsiteY11-122" fmla="*/ 880067 h 1444859"/>
              <a:gd name="connsiteX12-123" fmla="*/ 574251 w 1295672"/>
              <a:gd name="connsiteY12-124" fmla="*/ 920048 h 1444859"/>
              <a:gd name="connsiteX13-125" fmla="*/ 132436 w 1295672"/>
              <a:gd name="connsiteY13-126" fmla="*/ 1361863 h 1444859"/>
              <a:gd name="connsiteX14-127" fmla="*/ 92455 w 1295672"/>
              <a:gd name="connsiteY14-128" fmla="*/ 1444859 h 1444859"/>
              <a:gd name="connsiteX15-129" fmla="*/ 86230 w 1295672"/>
              <a:gd name="connsiteY15-130" fmla="*/ 1431937 h 1444859"/>
              <a:gd name="connsiteX16-131" fmla="*/ 0 w 1295672"/>
              <a:gd name="connsiteY16-132" fmla="*/ 1004826 h 1444859"/>
              <a:gd name="connsiteX17-133" fmla="*/ 5665 w 1295672"/>
              <a:gd name="connsiteY17-134" fmla="*/ 892635 h 1444859"/>
              <a:gd name="connsiteX18-135" fmla="*/ 18821 w 1295672"/>
              <a:gd name="connsiteY18-136" fmla="*/ 806433 h 1444859"/>
              <a:gd name="connsiteX19-137" fmla="*/ 18820 w 1295672"/>
              <a:gd name="connsiteY19-138" fmla="*/ 806432 h 1444859"/>
              <a:gd name="connsiteX20-139" fmla="*/ 22292 w 1295672"/>
              <a:gd name="connsiteY20-140" fmla="*/ 783685 h 1444859"/>
              <a:gd name="connsiteX21-141" fmla="*/ 574250 w 1295672"/>
              <a:gd name="connsiteY21-142" fmla="*/ 39981 h 1444859"/>
              <a:gd name="connsiteX22-143" fmla="*/ 657246 w 1295672"/>
              <a:gd name="connsiteY22-144" fmla="*/ 0 h 1444859"/>
              <a:gd name="connsiteX0-145" fmla="*/ 657246 w 1295672"/>
              <a:gd name="connsiteY0-146" fmla="*/ 0 h 1444859"/>
              <a:gd name="connsiteX1-147" fmla="*/ 740242 w 1295672"/>
              <a:gd name="connsiteY1-148" fmla="*/ 39981 h 1444859"/>
              <a:gd name="connsiteX2-149" fmla="*/ 1292200 w 1295672"/>
              <a:gd name="connsiteY2-150" fmla="*/ 783685 h 1444859"/>
              <a:gd name="connsiteX3-151" fmla="*/ 1295672 w 1295672"/>
              <a:gd name="connsiteY3-152" fmla="*/ 806432 h 1444859"/>
              <a:gd name="connsiteX4-153" fmla="*/ 1209470 w 1295672"/>
              <a:gd name="connsiteY4-154" fmla="*/ 793276 h 1444859"/>
              <a:gd name="connsiteX5-155" fmla="*/ 1097279 w 1295672"/>
              <a:gd name="connsiteY5-156" fmla="*/ 787611 h 1444859"/>
              <a:gd name="connsiteX6-157" fmla="*/ 670168 w 1295672"/>
              <a:gd name="connsiteY6-158" fmla="*/ 873841 h 1444859"/>
              <a:gd name="connsiteX7-159" fmla="*/ 657246 w 1295672"/>
              <a:gd name="connsiteY7-160" fmla="*/ 880066 h 1444859"/>
              <a:gd name="connsiteX8-161" fmla="*/ 644324 w 1295672"/>
              <a:gd name="connsiteY8-162" fmla="*/ 873841 h 1444859"/>
              <a:gd name="connsiteX9-163" fmla="*/ 644325 w 1295672"/>
              <a:gd name="connsiteY9-164" fmla="*/ 873842 h 1444859"/>
              <a:gd name="connsiteX10-165" fmla="*/ 657247 w 1295672"/>
              <a:gd name="connsiteY10-166" fmla="*/ 880067 h 1444859"/>
              <a:gd name="connsiteX11-167" fmla="*/ 574251 w 1295672"/>
              <a:gd name="connsiteY11-168" fmla="*/ 920048 h 1444859"/>
              <a:gd name="connsiteX12-169" fmla="*/ 132436 w 1295672"/>
              <a:gd name="connsiteY12-170" fmla="*/ 1361863 h 1444859"/>
              <a:gd name="connsiteX13-171" fmla="*/ 92455 w 1295672"/>
              <a:gd name="connsiteY13-172" fmla="*/ 1444859 h 1444859"/>
              <a:gd name="connsiteX14-173" fmla="*/ 86230 w 1295672"/>
              <a:gd name="connsiteY14-174" fmla="*/ 1431937 h 1444859"/>
              <a:gd name="connsiteX15-175" fmla="*/ 0 w 1295672"/>
              <a:gd name="connsiteY15-176" fmla="*/ 1004826 h 1444859"/>
              <a:gd name="connsiteX16-177" fmla="*/ 5665 w 1295672"/>
              <a:gd name="connsiteY16-178" fmla="*/ 892635 h 1444859"/>
              <a:gd name="connsiteX17-179" fmla="*/ 18821 w 1295672"/>
              <a:gd name="connsiteY17-180" fmla="*/ 806433 h 1444859"/>
              <a:gd name="connsiteX18-181" fmla="*/ 18820 w 1295672"/>
              <a:gd name="connsiteY18-182" fmla="*/ 806432 h 1444859"/>
              <a:gd name="connsiteX19-183" fmla="*/ 22292 w 1295672"/>
              <a:gd name="connsiteY19-184" fmla="*/ 783685 h 1444859"/>
              <a:gd name="connsiteX20-185" fmla="*/ 574250 w 1295672"/>
              <a:gd name="connsiteY20-186" fmla="*/ 39981 h 1444859"/>
              <a:gd name="connsiteX21-187" fmla="*/ 657246 w 1295672"/>
              <a:gd name="connsiteY21-188" fmla="*/ 0 h 1444859"/>
              <a:gd name="connsiteX0-189" fmla="*/ 657246 w 1295672"/>
              <a:gd name="connsiteY0-190" fmla="*/ 0 h 1444859"/>
              <a:gd name="connsiteX1-191" fmla="*/ 740242 w 1295672"/>
              <a:gd name="connsiteY1-192" fmla="*/ 39981 h 1444859"/>
              <a:gd name="connsiteX2-193" fmla="*/ 1292200 w 1295672"/>
              <a:gd name="connsiteY2-194" fmla="*/ 783685 h 1444859"/>
              <a:gd name="connsiteX3-195" fmla="*/ 1295672 w 1295672"/>
              <a:gd name="connsiteY3-196" fmla="*/ 806432 h 1444859"/>
              <a:gd name="connsiteX4-197" fmla="*/ 1209470 w 1295672"/>
              <a:gd name="connsiteY4-198" fmla="*/ 793276 h 1444859"/>
              <a:gd name="connsiteX5-199" fmla="*/ 1097279 w 1295672"/>
              <a:gd name="connsiteY5-200" fmla="*/ 787611 h 1444859"/>
              <a:gd name="connsiteX6-201" fmla="*/ 670168 w 1295672"/>
              <a:gd name="connsiteY6-202" fmla="*/ 873841 h 1444859"/>
              <a:gd name="connsiteX7-203" fmla="*/ 657246 w 1295672"/>
              <a:gd name="connsiteY7-204" fmla="*/ 880066 h 1444859"/>
              <a:gd name="connsiteX8-205" fmla="*/ 644324 w 1295672"/>
              <a:gd name="connsiteY8-206" fmla="*/ 873841 h 1444859"/>
              <a:gd name="connsiteX9-207" fmla="*/ 657247 w 1295672"/>
              <a:gd name="connsiteY9-208" fmla="*/ 880067 h 1444859"/>
              <a:gd name="connsiteX10-209" fmla="*/ 574251 w 1295672"/>
              <a:gd name="connsiteY10-210" fmla="*/ 920048 h 1444859"/>
              <a:gd name="connsiteX11-211" fmla="*/ 132436 w 1295672"/>
              <a:gd name="connsiteY11-212" fmla="*/ 1361863 h 1444859"/>
              <a:gd name="connsiteX12-213" fmla="*/ 92455 w 1295672"/>
              <a:gd name="connsiteY12-214" fmla="*/ 1444859 h 1444859"/>
              <a:gd name="connsiteX13-215" fmla="*/ 86230 w 1295672"/>
              <a:gd name="connsiteY13-216" fmla="*/ 1431937 h 1444859"/>
              <a:gd name="connsiteX14-217" fmla="*/ 0 w 1295672"/>
              <a:gd name="connsiteY14-218" fmla="*/ 1004826 h 1444859"/>
              <a:gd name="connsiteX15-219" fmla="*/ 5665 w 1295672"/>
              <a:gd name="connsiteY15-220" fmla="*/ 892635 h 1444859"/>
              <a:gd name="connsiteX16-221" fmla="*/ 18821 w 1295672"/>
              <a:gd name="connsiteY16-222" fmla="*/ 806433 h 1444859"/>
              <a:gd name="connsiteX17-223" fmla="*/ 18820 w 1295672"/>
              <a:gd name="connsiteY17-224" fmla="*/ 806432 h 1444859"/>
              <a:gd name="connsiteX18-225" fmla="*/ 22292 w 1295672"/>
              <a:gd name="connsiteY18-226" fmla="*/ 783685 h 1444859"/>
              <a:gd name="connsiteX19-227" fmla="*/ 574250 w 1295672"/>
              <a:gd name="connsiteY19-228" fmla="*/ 39981 h 1444859"/>
              <a:gd name="connsiteX20-229" fmla="*/ 657246 w 1295672"/>
              <a:gd name="connsiteY20-230" fmla="*/ 0 h 1444859"/>
              <a:gd name="connsiteX0-231" fmla="*/ 657246 w 1295672"/>
              <a:gd name="connsiteY0-232" fmla="*/ 0 h 1444859"/>
              <a:gd name="connsiteX1-233" fmla="*/ 740242 w 1295672"/>
              <a:gd name="connsiteY1-234" fmla="*/ 39981 h 1444859"/>
              <a:gd name="connsiteX2-235" fmla="*/ 1292200 w 1295672"/>
              <a:gd name="connsiteY2-236" fmla="*/ 783685 h 1444859"/>
              <a:gd name="connsiteX3-237" fmla="*/ 1295672 w 1295672"/>
              <a:gd name="connsiteY3-238" fmla="*/ 806432 h 1444859"/>
              <a:gd name="connsiteX4-239" fmla="*/ 1209470 w 1295672"/>
              <a:gd name="connsiteY4-240" fmla="*/ 793276 h 1444859"/>
              <a:gd name="connsiteX5-241" fmla="*/ 1097279 w 1295672"/>
              <a:gd name="connsiteY5-242" fmla="*/ 787611 h 1444859"/>
              <a:gd name="connsiteX6-243" fmla="*/ 670168 w 1295672"/>
              <a:gd name="connsiteY6-244" fmla="*/ 873841 h 1444859"/>
              <a:gd name="connsiteX7-245" fmla="*/ 657246 w 1295672"/>
              <a:gd name="connsiteY7-246" fmla="*/ 880066 h 1444859"/>
              <a:gd name="connsiteX8-247" fmla="*/ 657247 w 1295672"/>
              <a:gd name="connsiteY8-248" fmla="*/ 880067 h 1444859"/>
              <a:gd name="connsiteX9-249" fmla="*/ 574251 w 1295672"/>
              <a:gd name="connsiteY9-250" fmla="*/ 920048 h 1444859"/>
              <a:gd name="connsiteX10-251" fmla="*/ 132436 w 1295672"/>
              <a:gd name="connsiteY10-252" fmla="*/ 1361863 h 1444859"/>
              <a:gd name="connsiteX11-253" fmla="*/ 92455 w 1295672"/>
              <a:gd name="connsiteY11-254" fmla="*/ 1444859 h 1444859"/>
              <a:gd name="connsiteX12-255" fmla="*/ 86230 w 1295672"/>
              <a:gd name="connsiteY12-256" fmla="*/ 1431937 h 1444859"/>
              <a:gd name="connsiteX13-257" fmla="*/ 0 w 1295672"/>
              <a:gd name="connsiteY13-258" fmla="*/ 1004826 h 1444859"/>
              <a:gd name="connsiteX14-259" fmla="*/ 5665 w 1295672"/>
              <a:gd name="connsiteY14-260" fmla="*/ 892635 h 1444859"/>
              <a:gd name="connsiteX15-261" fmla="*/ 18821 w 1295672"/>
              <a:gd name="connsiteY15-262" fmla="*/ 806433 h 1444859"/>
              <a:gd name="connsiteX16-263" fmla="*/ 18820 w 1295672"/>
              <a:gd name="connsiteY16-264" fmla="*/ 806432 h 1444859"/>
              <a:gd name="connsiteX17-265" fmla="*/ 22292 w 1295672"/>
              <a:gd name="connsiteY17-266" fmla="*/ 783685 h 1444859"/>
              <a:gd name="connsiteX18-267" fmla="*/ 574250 w 1295672"/>
              <a:gd name="connsiteY18-268" fmla="*/ 39981 h 1444859"/>
              <a:gd name="connsiteX19-269" fmla="*/ 657246 w 1295672"/>
              <a:gd name="connsiteY19-270" fmla="*/ 0 h 1444859"/>
            </a:gdLst>
            <a:ahLst/>
            <a:cxnLst>
              <a:cxn ang="0">
                <a:pos x="connsiteX0-231" y="connsiteY0-232"/>
              </a:cxn>
              <a:cxn ang="0">
                <a:pos x="connsiteX1-233" y="connsiteY1-234"/>
              </a:cxn>
              <a:cxn ang="0">
                <a:pos x="connsiteX2-235" y="connsiteY2-236"/>
              </a:cxn>
              <a:cxn ang="0">
                <a:pos x="connsiteX3-237" y="connsiteY3-238"/>
              </a:cxn>
              <a:cxn ang="0">
                <a:pos x="connsiteX4-239" y="connsiteY4-240"/>
              </a:cxn>
              <a:cxn ang="0">
                <a:pos x="connsiteX5-241" y="connsiteY5-242"/>
              </a:cxn>
              <a:cxn ang="0">
                <a:pos x="connsiteX6-243" y="connsiteY6-244"/>
              </a:cxn>
              <a:cxn ang="0">
                <a:pos x="connsiteX7-245" y="connsiteY7-246"/>
              </a:cxn>
              <a:cxn ang="0">
                <a:pos x="connsiteX8-247" y="connsiteY8-248"/>
              </a:cxn>
              <a:cxn ang="0">
                <a:pos x="connsiteX9-249" y="connsiteY9-250"/>
              </a:cxn>
              <a:cxn ang="0">
                <a:pos x="connsiteX10-251" y="connsiteY10-252"/>
              </a:cxn>
              <a:cxn ang="0">
                <a:pos x="connsiteX11-253" y="connsiteY11-254"/>
              </a:cxn>
              <a:cxn ang="0">
                <a:pos x="connsiteX12-255" y="connsiteY12-256"/>
              </a:cxn>
              <a:cxn ang="0">
                <a:pos x="connsiteX13-257" y="connsiteY13-258"/>
              </a:cxn>
              <a:cxn ang="0">
                <a:pos x="connsiteX14-259" y="connsiteY14-260"/>
              </a:cxn>
              <a:cxn ang="0">
                <a:pos x="connsiteX15-261" y="connsiteY15-262"/>
              </a:cxn>
              <a:cxn ang="0">
                <a:pos x="connsiteX16-263" y="connsiteY16-264"/>
              </a:cxn>
              <a:cxn ang="0">
                <a:pos x="connsiteX17-265" y="connsiteY17-266"/>
              </a:cxn>
              <a:cxn ang="0">
                <a:pos x="connsiteX18-267" y="connsiteY18-268"/>
              </a:cxn>
              <a:cxn ang="0">
                <a:pos x="connsiteX19-269" y="connsiteY19-270"/>
              </a:cxn>
            </a:cxnLst>
            <a:rect l="l" t="t" r="r" b="b"/>
            <a:pathLst>
              <a:path w="1295672" h="1444859">
                <a:moveTo>
                  <a:pt x="657246" y="0"/>
                </a:moveTo>
                <a:lnTo>
                  <a:pt x="740242" y="39981"/>
                </a:lnTo>
                <a:cubicBezTo>
                  <a:pt x="1020101" y="192009"/>
                  <a:pt x="1226425" y="462249"/>
                  <a:pt x="1292200" y="783685"/>
                </a:cubicBezTo>
                <a:lnTo>
                  <a:pt x="1295672" y="806432"/>
                </a:lnTo>
                <a:lnTo>
                  <a:pt x="1209470" y="793276"/>
                </a:lnTo>
                <a:cubicBezTo>
                  <a:pt x="1172582" y="789530"/>
                  <a:pt x="1135155" y="787611"/>
                  <a:pt x="1097279" y="787611"/>
                </a:cubicBezTo>
                <a:cubicBezTo>
                  <a:pt x="945776" y="787611"/>
                  <a:pt x="801445" y="818315"/>
                  <a:pt x="670168" y="873841"/>
                </a:cubicBezTo>
                <a:lnTo>
                  <a:pt x="657246" y="880066"/>
                </a:lnTo>
                <a:lnTo>
                  <a:pt x="657247" y="880067"/>
                </a:lnTo>
                <a:lnTo>
                  <a:pt x="574251" y="920048"/>
                </a:lnTo>
                <a:cubicBezTo>
                  <a:pt x="387679" y="1021400"/>
                  <a:pt x="233788" y="1175291"/>
                  <a:pt x="132436" y="1361863"/>
                </a:cubicBezTo>
                <a:lnTo>
                  <a:pt x="92455" y="1444859"/>
                </a:lnTo>
                <a:lnTo>
                  <a:pt x="86230" y="1431937"/>
                </a:lnTo>
                <a:cubicBezTo>
                  <a:pt x="30704" y="1300660"/>
                  <a:pt x="0" y="1156329"/>
                  <a:pt x="0" y="1004826"/>
                </a:cubicBezTo>
                <a:cubicBezTo>
                  <a:pt x="0" y="966950"/>
                  <a:pt x="1919" y="929523"/>
                  <a:pt x="5665" y="892635"/>
                </a:cubicBezTo>
                <a:lnTo>
                  <a:pt x="18821" y="806433"/>
                </a:lnTo>
                <a:lnTo>
                  <a:pt x="18820" y="806432"/>
                </a:lnTo>
                <a:lnTo>
                  <a:pt x="22292" y="783685"/>
                </a:lnTo>
                <a:cubicBezTo>
                  <a:pt x="88067" y="462249"/>
                  <a:pt x="294391" y="192009"/>
                  <a:pt x="574250" y="39981"/>
                </a:cubicBezTo>
                <a:lnTo>
                  <a:pt x="657246" y="0"/>
                </a:lnTo>
                <a:close/>
              </a:path>
            </a:pathLst>
          </a:cu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504000" anchor="ctr"/>
          <a:lstStyle/>
          <a:p>
            <a:pPr algn="ctr" eaLnBrk="1" fontAlgn="auto" hangingPunct="1">
              <a:spcBef>
                <a:spcPts val="0"/>
              </a:spcBef>
              <a:spcAft>
                <a:spcPts val="0"/>
              </a:spcAft>
              <a:defRPr/>
            </a:pPr>
            <a:r>
              <a:rPr lang="en-US" altLang="zh-CN" dirty="0">
                <a:latin typeface="Arial" panose="020B0604020202090204" pitchFamily="34" charset="0"/>
                <a:ea typeface="思源黑体 CN Regular" panose="020B0500000000000000" pitchFamily="34" charset="-122"/>
                <a:cs typeface="Raavi" pitchFamily="34" charset="0"/>
                <a:sym typeface="Arial" panose="020B0604020202090204" pitchFamily="34" charset="0"/>
              </a:rPr>
              <a:t>01</a:t>
            </a:r>
            <a:endParaRPr lang="zh-CN" altLang="en-US" dirty="0">
              <a:latin typeface="Arial" panose="020B0604020202090204" pitchFamily="34" charset="0"/>
              <a:ea typeface="思源黑体 CN Regular" panose="020B0500000000000000" pitchFamily="34" charset="-122"/>
              <a:cs typeface="Raavi" pitchFamily="34" charset="0"/>
              <a:sym typeface="Arial" panose="020B0604020202090204" pitchFamily="34" charset="0"/>
            </a:endParaRPr>
          </a:p>
        </p:txBody>
      </p:sp>
      <p:sp>
        <p:nvSpPr>
          <p:cNvPr id="158" name="任意多边形 157"/>
          <p:cNvSpPr/>
          <p:nvPr/>
        </p:nvSpPr>
        <p:spPr>
          <a:xfrm>
            <a:off x="5600491" y="3200241"/>
            <a:ext cx="1468756" cy="1316942"/>
          </a:xfrm>
          <a:custGeom>
            <a:avLst/>
            <a:gdLst>
              <a:gd name="connsiteX0" fmla="*/ 440033 w 1444857"/>
              <a:gd name="connsiteY0" fmla="*/ 0 h 1295672"/>
              <a:gd name="connsiteX1" fmla="*/ 552224 w 1444857"/>
              <a:gd name="connsiteY1" fmla="*/ 5665 h 1295672"/>
              <a:gd name="connsiteX2" fmla="*/ 638425 w 1444857"/>
              <a:gd name="connsiteY2" fmla="*/ 18821 h 1295672"/>
              <a:gd name="connsiteX3" fmla="*/ 638425 w 1444857"/>
              <a:gd name="connsiteY3" fmla="*/ 18820 h 1295672"/>
              <a:gd name="connsiteX4" fmla="*/ 661172 w 1444857"/>
              <a:gd name="connsiteY4" fmla="*/ 22292 h 1295672"/>
              <a:gd name="connsiteX5" fmla="*/ 1404876 w 1444857"/>
              <a:gd name="connsiteY5" fmla="*/ 574250 h 1295672"/>
              <a:gd name="connsiteX6" fmla="*/ 1444857 w 1444857"/>
              <a:gd name="connsiteY6" fmla="*/ 657246 h 1295672"/>
              <a:gd name="connsiteX7" fmla="*/ 1404876 w 1444857"/>
              <a:gd name="connsiteY7" fmla="*/ 740242 h 1295672"/>
              <a:gd name="connsiteX8" fmla="*/ 661172 w 1444857"/>
              <a:gd name="connsiteY8" fmla="*/ 1292200 h 1295672"/>
              <a:gd name="connsiteX9" fmla="*/ 638425 w 1444857"/>
              <a:gd name="connsiteY9" fmla="*/ 1295672 h 1295672"/>
              <a:gd name="connsiteX10" fmla="*/ 651581 w 1444857"/>
              <a:gd name="connsiteY10" fmla="*/ 1209470 h 1295672"/>
              <a:gd name="connsiteX11" fmla="*/ 657246 w 1444857"/>
              <a:gd name="connsiteY11" fmla="*/ 1097279 h 1295672"/>
              <a:gd name="connsiteX12" fmla="*/ 571016 w 1444857"/>
              <a:gd name="connsiteY12" fmla="*/ 670168 h 1295672"/>
              <a:gd name="connsiteX13" fmla="*/ 564791 w 1444857"/>
              <a:gd name="connsiteY13" fmla="*/ 657246 h 1295672"/>
              <a:gd name="connsiteX14" fmla="*/ 564791 w 1444857"/>
              <a:gd name="connsiteY14" fmla="*/ 657246 h 1295672"/>
              <a:gd name="connsiteX15" fmla="*/ 524811 w 1444857"/>
              <a:gd name="connsiteY15" fmla="*/ 574251 h 1295672"/>
              <a:gd name="connsiteX16" fmla="*/ 82996 w 1444857"/>
              <a:gd name="connsiteY16" fmla="*/ 132436 h 1295672"/>
              <a:gd name="connsiteX17" fmla="*/ 0 w 1444857"/>
              <a:gd name="connsiteY17" fmla="*/ 92455 h 1295672"/>
              <a:gd name="connsiteX18" fmla="*/ 12922 w 1444857"/>
              <a:gd name="connsiteY18" fmla="*/ 86230 h 1295672"/>
              <a:gd name="connsiteX19" fmla="*/ 440033 w 1444857"/>
              <a:gd name="connsiteY19" fmla="*/ 0 h 129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857" h="1295672">
                <a:moveTo>
                  <a:pt x="440033" y="0"/>
                </a:moveTo>
                <a:cubicBezTo>
                  <a:pt x="477909" y="0"/>
                  <a:pt x="515336" y="1919"/>
                  <a:pt x="552224" y="5665"/>
                </a:cubicBezTo>
                <a:lnTo>
                  <a:pt x="638425" y="18821"/>
                </a:lnTo>
                <a:lnTo>
                  <a:pt x="638425" y="18820"/>
                </a:lnTo>
                <a:lnTo>
                  <a:pt x="661172" y="22292"/>
                </a:lnTo>
                <a:cubicBezTo>
                  <a:pt x="982609" y="88067"/>
                  <a:pt x="1252848" y="294391"/>
                  <a:pt x="1404876" y="574250"/>
                </a:cubicBezTo>
                <a:lnTo>
                  <a:pt x="1444857" y="657246"/>
                </a:lnTo>
                <a:lnTo>
                  <a:pt x="1404876" y="740242"/>
                </a:lnTo>
                <a:cubicBezTo>
                  <a:pt x="1252848" y="1020101"/>
                  <a:pt x="982609" y="1226425"/>
                  <a:pt x="661172" y="1292200"/>
                </a:cubicBezTo>
                <a:lnTo>
                  <a:pt x="638425" y="1295672"/>
                </a:lnTo>
                <a:lnTo>
                  <a:pt x="651581" y="1209470"/>
                </a:lnTo>
                <a:cubicBezTo>
                  <a:pt x="655327" y="1172582"/>
                  <a:pt x="657246" y="1135155"/>
                  <a:pt x="657246" y="1097279"/>
                </a:cubicBezTo>
                <a:cubicBezTo>
                  <a:pt x="657246" y="945776"/>
                  <a:pt x="626542" y="801445"/>
                  <a:pt x="571016" y="670168"/>
                </a:cubicBezTo>
                <a:lnTo>
                  <a:pt x="564791" y="657246"/>
                </a:lnTo>
                <a:lnTo>
                  <a:pt x="564791" y="657246"/>
                </a:lnTo>
                <a:lnTo>
                  <a:pt x="524811" y="574251"/>
                </a:lnTo>
                <a:cubicBezTo>
                  <a:pt x="423459" y="387679"/>
                  <a:pt x="269569" y="233788"/>
                  <a:pt x="82996" y="132436"/>
                </a:cubicBezTo>
                <a:lnTo>
                  <a:pt x="0" y="92455"/>
                </a:lnTo>
                <a:lnTo>
                  <a:pt x="12922" y="86230"/>
                </a:lnTo>
                <a:cubicBezTo>
                  <a:pt x="144199" y="30704"/>
                  <a:pt x="288530" y="0"/>
                  <a:pt x="440033" y="0"/>
                </a:cubicBezTo>
                <a:close/>
              </a:path>
            </a:pathLst>
          </a:cu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68000" tIns="0" rIns="0" bIns="72000" anchor="ctr"/>
          <a:lstStyle/>
          <a:p>
            <a:pPr algn="ctr" eaLnBrk="1" fontAlgn="auto" hangingPunct="1">
              <a:spcBef>
                <a:spcPts val="0"/>
              </a:spcBef>
              <a:spcAft>
                <a:spcPts val="0"/>
              </a:spcAft>
              <a:defRPr/>
            </a:pPr>
            <a:r>
              <a:rPr lang="en-US" altLang="zh-CN" dirty="0">
                <a:latin typeface="Arial" panose="020B0604020202090204" pitchFamily="34" charset="0"/>
                <a:ea typeface="思源黑体 CN Regular" panose="020B0500000000000000" pitchFamily="34" charset="-122"/>
                <a:cs typeface="Raavi" pitchFamily="34" charset="0"/>
                <a:sym typeface="Arial" panose="020B0604020202090204" pitchFamily="34" charset="0"/>
              </a:rPr>
              <a:t>02</a:t>
            </a:r>
            <a:endParaRPr lang="zh-CN" altLang="en-US" dirty="0">
              <a:latin typeface="Arial" panose="020B0604020202090204" pitchFamily="34" charset="0"/>
              <a:ea typeface="思源黑体 CN Regular" panose="020B0500000000000000" pitchFamily="34" charset="-122"/>
              <a:cs typeface="Raavi" pitchFamily="34" charset="0"/>
              <a:sym typeface="Arial" panose="020B0604020202090204" pitchFamily="34" charset="0"/>
            </a:endParaRPr>
          </a:p>
        </p:txBody>
      </p:sp>
      <p:sp>
        <p:nvSpPr>
          <p:cNvPr id="159" name="任意多边形 158"/>
          <p:cNvSpPr/>
          <p:nvPr/>
        </p:nvSpPr>
        <p:spPr>
          <a:xfrm>
            <a:off x="4131735" y="3218532"/>
            <a:ext cx="1468757" cy="1316942"/>
          </a:xfrm>
          <a:custGeom>
            <a:avLst/>
            <a:gdLst>
              <a:gd name="connsiteX0" fmla="*/ 806432 w 1444859"/>
              <a:gd name="connsiteY0" fmla="*/ 0 h 1295674"/>
              <a:gd name="connsiteX1" fmla="*/ 793276 w 1444859"/>
              <a:gd name="connsiteY1" fmla="*/ 86202 h 1295674"/>
              <a:gd name="connsiteX2" fmla="*/ 787611 w 1444859"/>
              <a:gd name="connsiteY2" fmla="*/ 198393 h 1295674"/>
              <a:gd name="connsiteX3" fmla="*/ 873841 w 1444859"/>
              <a:gd name="connsiteY3" fmla="*/ 625504 h 1295674"/>
              <a:gd name="connsiteX4" fmla="*/ 880066 w 1444859"/>
              <a:gd name="connsiteY4" fmla="*/ 638426 h 1295674"/>
              <a:gd name="connsiteX5" fmla="*/ 873841 w 1444859"/>
              <a:gd name="connsiteY5" fmla="*/ 651348 h 1295674"/>
              <a:gd name="connsiteX6" fmla="*/ 863411 w 1444859"/>
              <a:gd name="connsiteY6" fmla="*/ 679845 h 1295674"/>
              <a:gd name="connsiteX7" fmla="*/ 863412 w 1444859"/>
              <a:gd name="connsiteY7" fmla="*/ 679846 h 1295674"/>
              <a:gd name="connsiteX8" fmla="*/ 873842 w 1444859"/>
              <a:gd name="connsiteY8" fmla="*/ 651349 h 1295674"/>
              <a:gd name="connsiteX9" fmla="*/ 880067 w 1444859"/>
              <a:gd name="connsiteY9" fmla="*/ 638427 h 1295674"/>
              <a:gd name="connsiteX10" fmla="*/ 920048 w 1444859"/>
              <a:gd name="connsiteY10" fmla="*/ 721423 h 1295674"/>
              <a:gd name="connsiteX11" fmla="*/ 1361863 w 1444859"/>
              <a:gd name="connsiteY11" fmla="*/ 1163238 h 1295674"/>
              <a:gd name="connsiteX12" fmla="*/ 1444859 w 1444859"/>
              <a:gd name="connsiteY12" fmla="*/ 1203219 h 1295674"/>
              <a:gd name="connsiteX13" fmla="*/ 1431937 w 1444859"/>
              <a:gd name="connsiteY13" fmla="*/ 1209444 h 1295674"/>
              <a:gd name="connsiteX14" fmla="*/ 1004826 w 1444859"/>
              <a:gd name="connsiteY14" fmla="*/ 1295674 h 1295674"/>
              <a:gd name="connsiteX15" fmla="*/ 892635 w 1444859"/>
              <a:gd name="connsiteY15" fmla="*/ 1290009 h 1295674"/>
              <a:gd name="connsiteX16" fmla="*/ 806433 w 1444859"/>
              <a:gd name="connsiteY16" fmla="*/ 1276853 h 1295674"/>
              <a:gd name="connsiteX17" fmla="*/ 801994 w 1444859"/>
              <a:gd name="connsiteY17" fmla="*/ 1247766 h 1295674"/>
              <a:gd name="connsiteX18" fmla="*/ 801993 w 1444859"/>
              <a:gd name="connsiteY18" fmla="*/ 1247765 h 1295674"/>
              <a:gd name="connsiteX19" fmla="*/ 806432 w 1444859"/>
              <a:gd name="connsiteY19" fmla="*/ 1276852 h 1295674"/>
              <a:gd name="connsiteX20" fmla="*/ 783685 w 1444859"/>
              <a:gd name="connsiteY20" fmla="*/ 1273380 h 1295674"/>
              <a:gd name="connsiteX21" fmla="*/ 39981 w 1444859"/>
              <a:gd name="connsiteY21" fmla="*/ 721422 h 1295674"/>
              <a:gd name="connsiteX22" fmla="*/ 0 w 1444859"/>
              <a:gd name="connsiteY22" fmla="*/ 638426 h 1295674"/>
              <a:gd name="connsiteX23" fmla="*/ 39981 w 1444859"/>
              <a:gd name="connsiteY23" fmla="*/ 555430 h 1295674"/>
              <a:gd name="connsiteX24" fmla="*/ 783685 w 1444859"/>
              <a:gd name="connsiteY24" fmla="*/ 3472 h 1295674"/>
              <a:gd name="connsiteX0-1" fmla="*/ 806432 w 1444859"/>
              <a:gd name="connsiteY0-2" fmla="*/ 0 h 1295674"/>
              <a:gd name="connsiteX1-3" fmla="*/ 793276 w 1444859"/>
              <a:gd name="connsiteY1-4" fmla="*/ 86202 h 1295674"/>
              <a:gd name="connsiteX2-5" fmla="*/ 787611 w 1444859"/>
              <a:gd name="connsiteY2-6" fmla="*/ 198393 h 1295674"/>
              <a:gd name="connsiteX3-7" fmla="*/ 873841 w 1444859"/>
              <a:gd name="connsiteY3-8" fmla="*/ 625504 h 1295674"/>
              <a:gd name="connsiteX4-9" fmla="*/ 880066 w 1444859"/>
              <a:gd name="connsiteY4-10" fmla="*/ 638426 h 1295674"/>
              <a:gd name="connsiteX5-11" fmla="*/ 873841 w 1444859"/>
              <a:gd name="connsiteY5-12" fmla="*/ 651348 h 1295674"/>
              <a:gd name="connsiteX6-13" fmla="*/ 863411 w 1444859"/>
              <a:gd name="connsiteY6-14" fmla="*/ 679845 h 1295674"/>
              <a:gd name="connsiteX7-15" fmla="*/ 863412 w 1444859"/>
              <a:gd name="connsiteY7-16" fmla="*/ 679846 h 1295674"/>
              <a:gd name="connsiteX8-17" fmla="*/ 873842 w 1444859"/>
              <a:gd name="connsiteY8-18" fmla="*/ 651349 h 1295674"/>
              <a:gd name="connsiteX9-19" fmla="*/ 880067 w 1444859"/>
              <a:gd name="connsiteY9-20" fmla="*/ 638427 h 1295674"/>
              <a:gd name="connsiteX10-21" fmla="*/ 920048 w 1444859"/>
              <a:gd name="connsiteY10-22" fmla="*/ 721423 h 1295674"/>
              <a:gd name="connsiteX11-23" fmla="*/ 1361863 w 1444859"/>
              <a:gd name="connsiteY11-24" fmla="*/ 1163238 h 1295674"/>
              <a:gd name="connsiteX12-25" fmla="*/ 1444859 w 1444859"/>
              <a:gd name="connsiteY12-26" fmla="*/ 1203219 h 1295674"/>
              <a:gd name="connsiteX13-27" fmla="*/ 1431937 w 1444859"/>
              <a:gd name="connsiteY13-28" fmla="*/ 1209444 h 1295674"/>
              <a:gd name="connsiteX14-29" fmla="*/ 1004826 w 1444859"/>
              <a:gd name="connsiteY14-30" fmla="*/ 1295674 h 1295674"/>
              <a:gd name="connsiteX15-31" fmla="*/ 892635 w 1444859"/>
              <a:gd name="connsiteY15-32" fmla="*/ 1290009 h 1295674"/>
              <a:gd name="connsiteX16-33" fmla="*/ 806433 w 1444859"/>
              <a:gd name="connsiteY16-34" fmla="*/ 1276853 h 1295674"/>
              <a:gd name="connsiteX17-35" fmla="*/ 801994 w 1444859"/>
              <a:gd name="connsiteY17-36" fmla="*/ 1247766 h 1295674"/>
              <a:gd name="connsiteX18-37" fmla="*/ 806432 w 1444859"/>
              <a:gd name="connsiteY18-38" fmla="*/ 1276852 h 1295674"/>
              <a:gd name="connsiteX19-39" fmla="*/ 783685 w 1444859"/>
              <a:gd name="connsiteY19-40" fmla="*/ 1273380 h 1295674"/>
              <a:gd name="connsiteX20-41" fmla="*/ 39981 w 1444859"/>
              <a:gd name="connsiteY20-42" fmla="*/ 721422 h 1295674"/>
              <a:gd name="connsiteX21-43" fmla="*/ 0 w 1444859"/>
              <a:gd name="connsiteY21-44" fmla="*/ 638426 h 1295674"/>
              <a:gd name="connsiteX22-45" fmla="*/ 39981 w 1444859"/>
              <a:gd name="connsiteY22-46" fmla="*/ 555430 h 1295674"/>
              <a:gd name="connsiteX23-47" fmla="*/ 783685 w 1444859"/>
              <a:gd name="connsiteY23-48" fmla="*/ 3472 h 1295674"/>
              <a:gd name="connsiteX24-49" fmla="*/ 806432 w 1444859"/>
              <a:gd name="connsiteY24-50" fmla="*/ 0 h 1295674"/>
              <a:gd name="connsiteX0-51" fmla="*/ 806432 w 1444859"/>
              <a:gd name="connsiteY0-52" fmla="*/ 0 h 1295674"/>
              <a:gd name="connsiteX1-53" fmla="*/ 793276 w 1444859"/>
              <a:gd name="connsiteY1-54" fmla="*/ 86202 h 1295674"/>
              <a:gd name="connsiteX2-55" fmla="*/ 787611 w 1444859"/>
              <a:gd name="connsiteY2-56" fmla="*/ 198393 h 1295674"/>
              <a:gd name="connsiteX3-57" fmla="*/ 873841 w 1444859"/>
              <a:gd name="connsiteY3-58" fmla="*/ 625504 h 1295674"/>
              <a:gd name="connsiteX4-59" fmla="*/ 880066 w 1444859"/>
              <a:gd name="connsiteY4-60" fmla="*/ 638426 h 1295674"/>
              <a:gd name="connsiteX5-61" fmla="*/ 873841 w 1444859"/>
              <a:gd name="connsiteY5-62" fmla="*/ 651348 h 1295674"/>
              <a:gd name="connsiteX6-63" fmla="*/ 863411 w 1444859"/>
              <a:gd name="connsiteY6-64" fmla="*/ 679845 h 1295674"/>
              <a:gd name="connsiteX7-65" fmla="*/ 863412 w 1444859"/>
              <a:gd name="connsiteY7-66" fmla="*/ 679846 h 1295674"/>
              <a:gd name="connsiteX8-67" fmla="*/ 873842 w 1444859"/>
              <a:gd name="connsiteY8-68" fmla="*/ 651349 h 1295674"/>
              <a:gd name="connsiteX9-69" fmla="*/ 880067 w 1444859"/>
              <a:gd name="connsiteY9-70" fmla="*/ 638427 h 1295674"/>
              <a:gd name="connsiteX10-71" fmla="*/ 920048 w 1444859"/>
              <a:gd name="connsiteY10-72" fmla="*/ 721423 h 1295674"/>
              <a:gd name="connsiteX11-73" fmla="*/ 1361863 w 1444859"/>
              <a:gd name="connsiteY11-74" fmla="*/ 1163238 h 1295674"/>
              <a:gd name="connsiteX12-75" fmla="*/ 1444859 w 1444859"/>
              <a:gd name="connsiteY12-76" fmla="*/ 1203219 h 1295674"/>
              <a:gd name="connsiteX13-77" fmla="*/ 1431937 w 1444859"/>
              <a:gd name="connsiteY13-78" fmla="*/ 1209444 h 1295674"/>
              <a:gd name="connsiteX14-79" fmla="*/ 1004826 w 1444859"/>
              <a:gd name="connsiteY14-80" fmla="*/ 1295674 h 1295674"/>
              <a:gd name="connsiteX15-81" fmla="*/ 892635 w 1444859"/>
              <a:gd name="connsiteY15-82" fmla="*/ 1290009 h 1295674"/>
              <a:gd name="connsiteX16-83" fmla="*/ 806433 w 1444859"/>
              <a:gd name="connsiteY16-84" fmla="*/ 1276853 h 1295674"/>
              <a:gd name="connsiteX17-85" fmla="*/ 806432 w 1444859"/>
              <a:gd name="connsiteY17-86" fmla="*/ 1276852 h 1295674"/>
              <a:gd name="connsiteX18-87" fmla="*/ 783685 w 1444859"/>
              <a:gd name="connsiteY18-88" fmla="*/ 1273380 h 1295674"/>
              <a:gd name="connsiteX19-89" fmla="*/ 39981 w 1444859"/>
              <a:gd name="connsiteY19-90" fmla="*/ 721422 h 1295674"/>
              <a:gd name="connsiteX20-91" fmla="*/ 0 w 1444859"/>
              <a:gd name="connsiteY20-92" fmla="*/ 638426 h 1295674"/>
              <a:gd name="connsiteX21-93" fmla="*/ 39981 w 1444859"/>
              <a:gd name="connsiteY21-94" fmla="*/ 555430 h 1295674"/>
              <a:gd name="connsiteX22-95" fmla="*/ 783685 w 1444859"/>
              <a:gd name="connsiteY22-96" fmla="*/ 3472 h 1295674"/>
              <a:gd name="connsiteX23-97" fmla="*/ 806432 w 1444859"/>
              <a:gd name="connsiteY23-98" fmla="*/ 0 h 1295674"/>
              <a:gd name="connsiteX0-99" fmla="*/ 806432 w 1444859"/>
              <a:gd name="connsiteY0-100" fmla="*/ 0 h 1295674"/>
              <a:gd name="connsiteX1-101" fmla="*/ 793276 w 1444859"/>
              <a:gd name="connsiteY1-102" fmla="*/ 86202 h 1295674"/>
              <a:gd name="connsiteX2-103" fmla="*/ 787611 w 1444859"/>
              <a:gd name="connsiteY2-104" fmla="*/ 198393 h 1295674"/>
              <a:gd name="connsiteX3-105" fmla="*/ 873841 w 1444859"/>
              <a:gd name="connsiteY3-106" fmla="*/ 625504 h 1295674"/>
              <a:gd name="connsiteX4-107" fmla="*/ 880066 w 1444859"/>
              <a:gd name="connsiteY4-108" fmla="*/ 638426 h 1295674"/>
              <a:gd name="connsiteX5-109" fmla="*/ 873841 w 1444859"/>
              <a:gd name="connsiteY5-110" fmla="*/ 651348 h 1295674"/>
              <a:gd name="connsiteX6-111" fmla="*/ 863411 w 1444859"/>
              <a:gd name="connsiteY6-112" fmla="*/ 679845 h 1295674"/>
              <a:gd name="connsiteX7-113" fmla="*/ 873842 w 1444859"/>
              <a:gd name="connsiteY7-114" fmla="*/ 651349 h 1295674"/>
              <a:gd name="connsiteX8-115" fmla="*/ 880067 w 1444859"/>
              <a:gd name="connsiteY8-116" fmla="*/ 638427 h 1295674"/>
              <a:gd name="connsiteX9-117" fmla="*/ 920048 w 1444859"/>
              <a:gd name="connsiteY9-118" fmla="*/ 721423 h 1295674"/>
              <a:gd name="connsiteX10-119" fmla="*/ 1361863 w 1444859"/>
              <a:gd name="connsiteY10-120" fmla="*/ 1163238 h 1295674"/>
              <a:gd name="connsiteX11-121" fmla="*/ 1444859 w 1444859"/>
              <a:gd name="connsiteY11-122" fmla="*/ 1203219 h 1295674"/>
              <a:gd name="connsiteX12-123" fmla="*/ 1431937 w 1444859"/>
              <a:gd name="connsiteY12-124" fmla="*/ 1209444 h 1295674"/>
              <a:gd name="connsiteX13-125" fmla="*/ 1004826 w 1444859"/>
              <a:gd name="connsiteY13-126" fmla="*/ 1295674 h 1295674"/>
              <a:gd name="connsiteX14-127" fmla="*/ 892635 w 1444859"/>
              <a:gd name="connsiteY14-128" fmla="*/ 1290009 h 1295674"/>
              <a:gd name="connsiteX15-129" fmla="*/ 806433 w 1444859"/>
              <a:gd name="connsiteY15-130" fmla="*/ 1276853 h 1295674"/>
              <a:gd name="connsiteX16-131" fmla="*/ 806432 w 1444859"/>
              <a:gd name="connsiteY16-132" fmla="*/ 1276852 h 1295674"/>
              <a:gd name="connsiteX17-133" fmla="*/ 783685 w 1444859"/>
              <a:gd name="connsiteY17-134" fmla="*/ 1273380 h 1295674"/>
              <a:gd name="connsiteX18-135" fmla="*/ 39981 w 1444859"/>
              <a:gd name="connsiteY18-136" fmla="*/ 721422 h 1295674"/>
              <a:gd name="connsiteX19-137" fmla="*/ 0 w 1444859"/>
              <a:gd name="connsiteY19-138" fmla="*/ 638426 h 1295674"/>
              <a:gd name="connsiteX20-139" fmla="*/ 39981 w 1444859"/>
              <a:gd name="connsiteY20-140" fmla="*/ 555430 h 1295674"/>
              <a:gd name="connsiteX21-141" fmla="*/ 783685 w 1444859"/>
              <a:gd name="connsiteY21-142" fmla="*/ 3472 h 1295674"/>
              <a:gd name="connsiteX22-143" fmla="*/ 806432 w 1444859"/>
              <a:gd name="connsiteY22-144" fmla="*/ 0 h 1295674"/>
              <a:gd name="connsiteX0-145" fmla="*/ 806432 w 1444859"/>
              <a:gd name="connsiteY0-146" fmla="*/ 0 h 1295674"/>
              <a:gd name="connsiteX1-147" fmla="*/ 793276 w 1444859"/>
              <a:gd name="connsiteY1-148" fmla="*/ 86202 h 1295674"/>
              <a:gd name="connsiteX2-149" fmla="*/ 787611 w 1444859"/>
              <a:gd name="connsiteY2-150" fmla="*/ 198393 h 1295674"/>
              <a:gd name="connsiteX3-151" fmla="*/ 873841 w 1444859"/>
              <a:gd name="connsiteY3-152" fmla="*/ 625504 h 1295674"/>
              <a:gd name="connsiteX4-153" fmla="*/ 880066 w 1444859"/>
              <a:gd name="connsiteY4-154" fmla="*/ 638426 h 1295674"/>
              <a:gd name="connsiteX5-155" fmla="*/ 873841 w 1444859"/>
              <a:gd name="connsiteY5-156" fmla="*/ 651348 h 1295674"/>
              <a:gd name="connsiteX6-157" fmla="*/ 873842 w 1444859"/>
              <a:gd name="connsiteY6-158" fmla="*/ 651349 h 1295674"/>
              <a:gd name="connsiteX7-159" fmla="*/ 880067 w 1444859"/>
              <a:gd name="connsiteY7-160" fmla="*/ 638427 h 1295674"/>
              <a:gd name="connsiteX8-161" fmla="*/ 920048 w 1444859"/>
              <a:gd name="connsiteY8-162" fmla="*/ 721423 h 1295674"/>
              <a:gd name="connsiteX9-163" fmla="*/ 1361863 w 1444859"/>
              <a:gd name="connsiteY9-164" fmla="*/ 1163238 h 1295674"/>
              <a:gd name="connsiteX10-165" fmla="*/ 1444859 w 1444859"/>
              <a:gd name="connsiteY10-166" fmla="*/ 1203219 h 1295674"/>
              <a:gd name="connsiteX11-167" fmla="*/ 1431937 w 1444859"/>
              <a:gd name="connsiteY11-168" fmla="*/ 1209444 h 1295674"/>
              <a:gd name="connsiteX12-169" fmla="*/ 1004826 w 1444859"/>
              <a:gd name="connsiteY12-170" fmla="*/ 1295674 h 1295674"/>
              <a:gd name="connsiteX13-171" fmla="*/ 892635 w 1444859"/>
              <a:gd name="connsiteY13-172" fmla="*/ 1290009 h 1295674"/>
              <a:gd name="connsiteX14-173" fmla="*/ 806433 w 1444859"/>
              <a:gd name="connsiteY14-174" fmla="*/ 1276853 h 1295674"/>
              <a:gd name="connsiteX15-175" fmla="*/ 806432 w 1444859"/>
              <a:gd name="connsiteY15-176" fmla="*/ 1276852 h 1295674"/>
              <a:gd name="connsiteX16-177" fmla="*/ 783685 w 1444859"/>
              <a:gd name="connsiteY16-178" fmla="*/ 1273380 h 1295674"/>
              <a:gd name="connsiteX17-179" fmla="*/ 39981 w 1444859"/>
              <a:gd name="connsiteY17-180" fmla="*/ 721422 h 1295674"/>
              <a:gd name="connsiteX18-181" fmla="*/ 0 w 1444859"/>
              <a:gd name="connsiteY18-182" fmla="*/ 638426 h 1295674"/>
              <a:gd name="connsiteX19-183" fmla="*/ 39981 w 1444859"/>
              <a:gd name="connsiteY19-184" fmla="*/ 555430 h 1295674"/>
              <a:gd name="connsiteX20-185" fmla="*/ 783685 w 1444859"/>
              <a:gd name="connsiteY20-186" fmla="*/ 3472 h 1295674"/>
              <a:gd name="connsiteX21-187" fmla="*/ 806432 w 1444859"/>
              <a:gd name="connsiteY21-188" fmla="*/ 0 h 1295674"/>
              <a:gd name="connsiteX0-189" fmla="*/ 806432 w 1444859"/>
              <a:gd name="connsiteY0-190" fmla="*/ 0 h 1295674"/>
              <a:gd name="connsiteX1-191" fmla="*/ 793276 w 1444859"/>
              <a:gd name="connsiteY1-192" fmla="*/ 86202 h 1295674"/>
              <a:gd name="connsiteX2-193" fmla="*/ 787611 w 1444859"/>
              <a:gd name="connsiteY2-194" fmla="*/ 198393 h 1295674"/>
              <a:gd name="connsiteX3-195" fmla="*/ 873841 w 1444859"/>
              <a:gd name="connsiteY3-196" fmla="*/ 625504 h 1295674"/>
              <a:gd name="connsiteX4-197" fmla="*/ 880066 w 1444859"/>
              <a:gd name="connsiteY4-198" fmla="*/ 638426 h 1295674"/>
              <a:gd name="connsiteX5-199" fmla="*/ 873841 w 1444859"/>
              <a:gd name="connsiteY5-200" fmla="*/ 651348 h 1295674"/>
              <a:gd name="connsiteX6-201" fmla="*/ 880067 w 1444859"/>
              <a:gd name="connsiteY6-202" fmla="*/ 638427 h 1295674"/>
              <a:gd name="connsiteX7-203" fmla="*/ 920048 w 1444859"/>
              <a:gd name="connsiteY7-204" fmla="*/ 721423 h 1295674"/>
              <a:gd name="connsiteX8-205" fmla="*/ 1361863 w 1444859"/>
              <a:gd name="connsiteY8-206" fmla="*/ 1163238 h 1295674"/>
              <a:gd name="connsiteX9-207" fmla="*/ 1444859 w 1444859"/>
              <a:gd name="connsiteY9-208" fmla="*/ 1203219 h 1295674"/>
              <a:gd name="connsiteX10-209" fmla="*/ 1431937 w 1444859"/>
              <a:gd name="connsiteY10-210" fmla="*/ 1209444 h 1295674"/>
              <a:gd name="connsiteX11-211" fmla="*/ 1004826 w 1444859"/>
              <a:gd name="connsiteY11-212" fmla="*/ 1295674 h 1295674"/>
              <a:gd name="connsiteX12-213" fmla="*/ 892635 w 1444859"/>
              <a:gd name="connsiteY12-214" fmla="*/ 1290009 h 1295674"/>
              <a:gd name="connsiteX13-215" fmla="*/ 806433 w 1444859"/>
              <a:gd name="connsiteY13-216" fmla="*/ 1276853 h 1295674"/>
              <a:gd name="connsiteX14-217" fmla="*/ 806432 w 1444859"/>
              <a:gd name="connsiteY14-218" fmla="*/ 1276852 h 1295674"/>
              <a:gd name="connsiteX15-219" fmla="*/ 783685 w 1444859"/>
              <a:gd name="connsiteY15-220" fmla="*/ 1273380 h 1295674"/>
              <a:gd name="connsiteX16-221" fmla="*/ 39981 w 1444859"/>
              <a:gd name="connsiteY16-222" fmla="*/ 721422 h 1295674"/>
              <a:gd name="connsiteX17-223" fmla="*/ 0 w 1444859"/>
              <a:gd name="connsiteY17-224" fmla="*/ 638426 h 1295674"/>
              <a:gd name="connsiteX18-225" fmla="*/ 39981 w 1444859"/>
              <a:gd name="connsiteY18-226" fmla="*/ 555430 h 1295674"/>
              <a:gd name="connsiteX19-227" fmla="*/ 783685 w 1444859"/>
              <a:gd name="connsiteY19-228" fmla="*/ 3472 h 1295674"/>
              <a:gd name="connsiteX20-229" fmla="*/ 806432 w 1444859"/>
              <a:gd name="connsiteY20-230" fmla="*/ 0 h 1295674"/>
              <a:gd name="connsiteX0-231" fmla="*/ 806432 w 1444859"/>
              <a:gd name="connsiteY0-232" fmla="*/ 0 h 1295674"/>
              <a:gd name="connsiteX1-233" fmla="*/ 793276 w 1444859"/>
              <a:gd name="connsiteY1-234" fmla="*/ 86202 h 1295674"/>
              <a:gd name="connsiteX2-235" fmla="*/ 787611 w 1444859"/>
              <a:gd name="connsiteY2-236" fmla="*/ 198393 h 1295674"/>
              <a:gd name="connsiteX3-237" fmla="*/ 873841 w 1444859"/>
              <a:gd name="connsiteY3-238" fmla="*/ 625504 h 1295674"/>
              <a:gd name="connsiteX4-239" fmla="*/ 880066 w 1444859"/>
              <a:gd name="connsiteY4-240" fmla="*/ 638426 h 1295674"/>
              <a:gd name="connsiteX5-241" fmla="*/ 880067 w 1444859"/>
              <a:gd name="connsiteY5-242" fmla="*/ 638427 h 1295674"/>
              <a:gd name="connsiteX6-243" fmla="*/ 920048 w 1444859"/>
              <a:gd name="connsiteY6-244" fmla="*/ 721423 h 1295674"/>
              <a:gd name="connsiteX7-245" fmla="*/ 1361863 w 1444859"/>
              <a:gd name="connsiteY7-246" fmla="*/ 1163238 h 1295674"/>
              <a:gd name="connsiteX8-247" fmla="*/ 1444859 w 1444859"/>
              <a:gd name="connsiteY8-248" fmla="*/ 1203219 h 1295674"/>
              <a:gd name="connsiteX9-249" fmla="*/ 1431937 w 1444859"/>
              <a:gd name="connsiteY9-250" fmla="*/ 1209444 h 1295674"/>
              <a:gd name="connsiteX10-251" fmla="*/ 1004826 w 1444859"/>
              <a:gd name="connsiteY10-252" fmla="*/ 1295674 h 1295674"/>
              <a:gd name="connsiteX11-253" fmla="*/ 892635 w 1444859"/>
              <a:gd name="connsiteY11-254" fmla="*/ 1290009 h 1295674"/>
              <a:gd name="connsiteX12-255" fmla="*/ 806433 w 1444859"/>
              <a:gd name="connsiteY12-256" fmla="*/ 1276853 h 1295674"/>
              <a:gd name="connsiteX13-257" fmla="*/ 806432 w 1444859"/>
              <a:gd name="connsiteY13-258" fmla="*/ 1276852 h 1295674"/>
              <a:gd name="connsiteX14-259" fmla="*/ 783685 w 1444859"/>
              <a:gd name="connsiteY14-260" fmla="*/ 1273380 h 1295674"/>
              <a:gd name="connsiteX15-261" fmla="*/ 39981 w 1444859"/>
              <a:gd name="connsiteY15-262" fmla="*/ 721422 h 1295674"/>
              <a:gd name="connsiteX16-263" fmla="*/ 0 w 1444859"/>
              <a:gd name="connsiteY16-264" fmla="*/ 638426 h 1295674"/>
              <a:gd name="connsiteX17-265" fmla="*/ 39981 w 1444859"/>
              <a:gd name="connsiteY17-266" fmla="*/ 555430 h 1295674"/>
              <a:gd name="connsiteX18-267" fmla="*/ 783685 w 1444859"/>
              <a:gd name="connsiteY18-268" fmla="*/ 3472 h 1295674"/>
              <a:gd name="connsiteX19-269" fmla="*/ 806432 w 1444859"/>
              <a:gd name="connsiteY19-270" fmla="*/ 0 h 1295674"/>
            </a:gdLst>
            <a:ahLst/>
            <a:cxnLst>
              <a:cxn ang="0">
                <a:pos x="connsiteX0-231" y="connsiteY0-232"/>
              </a:cxn>
              <a:cxn ang="0">
                <a:pos x="connsiteX1-233" y="connsiteY1-234"/>
              </a:cxn>
              <a:cxn ang="0">
                <a:pos x="connsiteX2-235" y="connsiteY2-236"/>
              </a:cxn>
              <a:cxn ang="0">
                <a:pos x="connsiteX3-237" y="connsiteY3-238"/>
              </a:cxn>
              <a:cxn ang="0">
                <a:pos x="connsiteX4-239" y="connsiteY4-240"/>
              </a:cxn>
              <a:cxn ang="0">
                <a:pos x="connsiteX5-241" y="connsiteY5-242"/>
              </a:cxn>
              <a:cxn ang="0">
                <a:pos x="connsiteX6-243" y="connsiteY6-244"/>
              </a:cxn>
              <a:cxn ang="0">
                <a:pos x="connsiteX7-245" y="connsiteY7-246"/>
              </a:cxn>
              <a:cxn ang="0">
                <a:pos x="connsiteX8-247" y="connsiteY8-248"/>
              </a:cxn>
              <a:cxn ang="0">
                <a:pos x="connsiteX9-249" y="connsiteY9-250"/>
              </a:cxn>
              <a:cxn ang="0">
                <a:pos x="connsiteX10-251" y="connsiteY10-252"/>
              </a:cxn>
              <a:cxn ang="0">
                <a:pos x="connsiteX11-253" y="connsiteY11-254"/>
              </a:cxn>
              <a:cxn ang="0">
                <a:pos x="connsiteX12-255" y="connsiteY12-256"/>
              </a:cxn>
              <a:cxn ang="0">
                <a:pos x="connsiteX13-257" y="connsiteY13-258"/>
              </a:cxn>
              <a:cxn ang="0">
                <a:pos x="connsiteX14-259" y="connsiteY14-260"/>
              </a:cxn>
              <a:cxn ang="0">
                <a:pos x="connsiteX15-261" y="connsiteY15-262"/>
              </a:cxn>
              <a:cxn ang="0">
                <a:pos x="connsiteX16-263" y="connsiteY16-264"/>
              </a:cxn>
              <a:cxn ang="0">
                <a:pos x="connsiteX17-265" y="connsiteY17-266"/>
              </a:cxn>
              <a:cxn ang="0">
                <a:pos x="connsiteX18-267" y="connsiteY18-268"/>
              </a:cxn>
              <a:cxn ang="0">
                <a:pos x="connsiteX19-269" y="connsiteY19-270"/>
              </a:cxn>
            </a:cxnLst>
            <a:rect l="l" t="t" r="r" b="b"/>
            <a:pathLst>
              <a:path w="1444859" h="1295674">
                <a:moveTo>
                  <a:pt x="806432" y="0"/>
                </a:moveTo>
                <a:lnTo>
                  <a:pt x="793276" y="86202"/>
                </a:lnTo>
                <a:cubicBezTo>
                  <a:pt x="789530" y="123090"/>
                  <a:pt x="787611" y="160517"/>
                  <a:pt x="787611" y="198393"/>
                </a:cubicBezTo>
                <a:cubicBezTo>
                  <a:pt x="787611" y="349896"/>
                  <a:pt x="818315" y="494227"/>
                  <a:pt x="873841" y="625504"/>
                </a:cubicBezTo>
                <a:lnTo>
                  <a:pt x="880066" y="638426"/>
                </a:lnTo>
                <a:lnTo>
                  <a:pt x="880067" y="638427"/>
                </a:lnTo>
                <a:lnTo>
                  <a:pt x="920048" y="721423"/>
                </a:lnTo>
                <a:cubicBezTo>
                  <a:pt x="1021400" y="907996"/>
                  <a:pt x="1175291" y="1061886"/>
                  <a:pt x="1361863" y="1163238"/>
                </a:cubicBezTo>
                <a:lnTo>
                  <a:pt x="1444859" y="1203219"/>
                </a:lnTo>
                <a:lnTo>
                  <a:pt x="1431937" y="1209444"/>
                </a:lnTo>
                <a:cubicBezTo>
                  <a:pt x="1300660" y="1264970"/>
                  <a:pt x="1156329" y="1295674"/>
                  <a:pt x="1004826" y="1295674"/>
                </a:cubicBezTo>
                <a:cubicBezTo>
                  <a:pt x="966950" y="1295674"/>
                  <a:pt x="929523" y="1293755"/>
                  <a:pt x="892635" y="1290009"/>
                </a:cubicBezTo>
                <a:lnTo>
                  <a:pt x="806433" y="1276853"/>
                </a:lnTo>
                <a:lnTo>
                  <a:pt x="806432" y="1276852"/>
                </a:lnTo>
                <a:lnTo>
                  <a:pt x="783685" y="1273380"/>
                </a:lnTo>
                <a:cubicBezTo>
                  <a:pt x="462248" y="1207605"/>
                  <a:pt x="192009" y="1001281"/>
                  <a:pt x="39981" y="721422"/>
                </a:cubicBezTo>
                <a:lnTo>
                  <a:pt x="0" y="638426"/>
                </a:lnTo>
                <a:lnTo>
                  <a:pt x="39981" y="555430"/>
                </a:lnTo>
                <a:cubicBezTo>
                  <a:pt x="192009" y="275571"/>
                  <a:pt x="462248" y="69247"/>
                  <a:pt x="783685" y="3472"/>
                </a:cubicBezTo>
                <a:lnTo>
                  <a:pt x="806432" y="0"/>
                </a:lnTo>
                <a:close/>
              </a:path>
            </a:pathLst>
          </a:cu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432000" bIns="0" anchor="ctr"/>
          <a:lstStyle/>
          <a:p>
            <a:pPr algn="ctr" eaLnBrk="1" fontAlgn="auto" hangingPunct="1">
              <a:spcBef>
                <a:spcPts val="0"/>
              </a:spcBef>
              <a:spcAft>
                <a:spcPts val="0"/>
              </a:spcAft>
              <a:defRPr/>
            </a:pPr>
            <a:r>
              <a:rPr lang="en-US" altLang="zh-CN" dirty="0">
                <a:latin typeface="Arial" panose="020B0604020202090204" pitchFamily="34" charset="0"/>
                <a:ea typeface="思源黑体 CN Regular" panose="020B0500000000000000" pitchFamily="34" charset="-122"/>
                <a:cs typeface="Raavi" pitchFamily="34" charset="0"/>
                <a:sym typeface="Arial" panose="020B0604020202090204" pitchFamily="34" charset="0"/>
              </a:rPr>
              <a:t>04</a:t>
            </a:r>
            <a:endParaRPr lang="zh-CN" altLang="en-US" dirty="0">
              <a:latin typeface="Arial" panose="020B0604020202090204" pitchFamily="34" charset="0"/>
              <a:ea typeface="思源黑体 CN Regular" panose="020B0500000000000000" pitchFamily="34" charset="-122"/>
              <a:cs typeface="Raavi" pitchFamily="34" charset="0"/>
              <a:sym typeface="Arial" panose="020B0604020202090204" pitchFamily="34" charset="0"/>
            </a:endParaRPr>
          </a:p>
        </p:txBody>
      </p:sp>
      <p:sp>
        <p:nvSpPr>
          <p:cNvPr id="160" name="任意多边形 159"/>
          <p:cNvSpPr/>
          <p:nvPr/>
        </p:nvSpPr>
        <p:spPr>
          <a:xfrm>
            <a:off x="4951164" y="3867858"/>
            <a:ext cx="1316942" cy="1468755"/>
          </a:xfrm>
          <a:custGeom>
            <a:avLst/>
            <a:gdLst>
              <a:gd name="connsiteX0" fmla="*/ 1203219 w 1295674"/>
              <a:gd name="connsiteY0" fmla="*/ 0 h 1444857"/>
              <a:gd name="connsiteX1" fmla="*/ 1209444 w 1295674"/>
              <a:gd name="connsiteY1" fmla="*/ 12922 h 1444857"/>
              <a:gd name="connsiteX2" fmla="*/ 1295674 w 1295674"/>
              <a:gd name="connsiteY2" fmla="*/ 440033 h 1444857"/>
              <a:gd name="connsiteX3" fmla="*/ 1290009 w 1295674"/>
              <a:gd name="connsiteY3" fmla="*/ 552224 h 1444857"/>
              <a:gd name="connsiteX4" fmla="*/ 1276853 w 1295674"/>
              <a:gd name="connsiteY4" fmla="*/ 638426 h 1444857"/>
              <a:gd name="connsiteX5" fmla="*/ 1276852 w 1295674"/>
              <a:gd name="connsiteY5" fmla="*/ 638426 h 1444857"/>
              <a:gd name="connsiteX6" fmla="*/ 1273380 w 1295674"/>
              <a:gd name="connsiteY6" fmla="*/ 661172 h 1444857"/>
              <a:gd name="connsiteX7" fmla="*/ 721422 w 1295674"/>
              <a:gd name="connsiteY7" fmla="*/ 1404876 h 1444857"/>
              <a:gd name="connsiteX8" fmla="*/ 638426 w 1295674"/>
              <a:gd name="connsiteY8" fmla="*/ 1444857 h 1444857"/>
              <a:gd name="connsiteX9" fmla="*/ 555430 w 1295674"/>
              <a:gd name="connsiteY9" fmla="*/ 1404876 h 1444857"/>
              <a:gd name="connsiteX10" fmla="*/ 3472 w 1295674"/>
              <a:gd name="connsiteY10" fmla="*/ 661172 h 1444857"/>
              <a:gd name="connsiteX11" fmla="*/ 0 w 1295674"/>
              <a:gd name="connsiteY11" fmla="*/ 638425 h 1444857"/>
              <a:gd name="connsiteX12" fmla="*/ 86202 w 1295674"/>
              <a:gd name="connsiteY12" fmla="*/ 651581 h 1444857"/>
              <a:gd name="connsiteX13" fmla="*/ 198393 w 1295674"/>
              <a:gd name="connsiteY13" fmla="*/ 657246 h 1444857"/>
              <a:gd name="connsiteX14" fmla="*/ 625504 w 1295674"/>
              <a:gd name="connsiteY14" fmla="*/ 571016 h 1444857"/>
              <a:gd name="connsiteX15" fmla="*/ 638426 w 1295674"/>
              <a:gd name="connsiteY15" fmla="*/ 564791 h 1444857"/>
              <a:gd name="connsiteX16" fmla="*/ 638428 w 1295674"/>
              <a:gd name="connsiteY16" fmla="*/ 564792 h 1444857"/>
              <a:gd name="connsiteX17" fmla="*/ 721423 w 1295674"/>
              <a:gd name="connsiteY17" fmla="*/ 524811 h 1444857"/>
              <a:gd name="connsiteX18" fmla="*/ 1163238 w 1295674"/>
              <a:gd name="connsiteY18" fmla="*/ 82996 h 14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5674" h="1444857">
                <a:moveTo>
                  <a:pt x="1203219" y="0"/>
                </a:moveTo>
                <a:lnTo>
                  <a:pt x="1209444" y="12922"/>
                </a:lnTo>
                <a:cubicBezTo>
                  <a:pt x="1264970" y="144199"/>
                  <a:pt x="1295674" y="288530"/>
                  <a:pt x="1295674" y="440033"/>
                </a:cubicBezTo>
                <a:cubicBezTo>
                  <a:pt x="1295674" y="477909"/>
                  <a:pt x="1293755" y="515336"/>
                  <a:pt x="1290009" y="552224"/>
                </a:cubicBezTo>
                <a:lnTo>
                  <a:pt x="1276853" y="638426"/>
                </a:lnTo>
                <a:lnTo>
                  <a:pt x="1276852" y="638426"/>
                </a:lnTo>
                <a:lnTo>
                  <a:pt x="1273380" y="661172"/>
                </a:lnTo>
                <a:cubicBezTo>
                  <a:pt x="1207605" y="982609"/>
                  <a:pt x="1001281" y="1252848"/>
                  <a:pt x="721422" y="1404876"/>
                </a:cubicBezTo>
                <a:lnTo>
                  <a:pt x="638426" y="1444857"/>
                </a:lnTo>
                <a:lnTo>
                  <a:pt x="555430" y="1404876"/>
                </a:lnTo>
                <a:cubicBezTo>
                  <a:pt x="275571" y="1252848"/>
                  <a:pt x="69247" y="982609"/>
                  <a:pt x="3472" y="661172"/>
                </a:cubicBezTo>
                <a:lnTo>
                  <a:pt x="0" y="638425"/>
                </a:lnTo>
                <a:lnTo>
                  <a:pt x="86202" y="651581"/>
                </a:lnTo>
                <a:cubicBezTo>
                  <a:pt x="123090" y="655327"/>
                  <a:pt x="160517" y="657246"/>
                  <a:pt x="198393" y="657246"/>
                </a:cubicBezTo>
                <a:cubicBezTo>
                  <a:pt x="349896" y="657246"/>
                  <a:pt x="494227" y="626542"/>
                  <a:pt x="625504" y="571016"/>
                </a:cubicBezTo>
                <a:lnTo>
                  <a:pt x="638426" y="564791"/>
                </a:lnTo>
                <a:lnTo>
                  <a:pt x="638428" y="564792"/>
                </a:lnTo>
                <a:lnTo>
                  <a:pt x="721423" y="524811"/>
                </a:lnTo>
                <a:cubicBezTo>
                  <a:pt x="907996" y="423459"/>
                  <a:pt x="1061886" y="269569"/>
                  <a:pt x="1163238" y="82996"/>
                </a:cubicBezTo>
                <a:close/>
              </a:path>
            </a:pathLst>
          </a:cu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0" rIns="0" bIns="0" anchor="ctr"/>
          <a:lstStyle/>
          <a:p>
            <a:pPr algn="ctr" eaLnBrk="1" fontAlgn="auto" hangingPunct="1">
              <a:spcBef>
                <a:spcPts val="0"/>
              </a:spcBef>
              <a:spcAft>
                <a:spcPts val="0"/>
              </a:spcAft>
              <a:defRPr/>
            </a:pPr>
            <a:r>
              <a:rPr lang="en-US" altLang="zh-CN" dirty="0">
                <a:latin typeface="Arial" panose="020B0604020202090204" pitchFamily="34" charset="0"/>
                <a:ea typeface="思源黑体 CN Regular" panose="020B0500000000000000" pitchFamily="34" charset="-122"/>
                <a:cs typeface="Raavi" pitchFamily="34" charset="0"/>
                <a:sym typeface="Arial" panose="020B0604020202090204" pitchFamily="34" charset="0"/>
              </a:rPr>
              <a:t>03</a:t>
            </a:r>
            <a:endParaRPr lang="zh-CN" altLang="en-US" dirty="0">
              <a:latin typeface="Arial" panose="020B0604020202090204" pitchFamily="34" charset="0"/>
              <a:ea typeface="思源黑体 CN Regular" panose="020B0500000000000000" pitchFamily="34" charset="-122"/>
              <a:cs typeface="Raavi" pitchFamily="34" charset="0"/>
              <a:sym typeface="Arial" panose="020B0604020202090204" pitchFamily="34" charset="0"/>
            </a:endParaRPr>
          </a:p>
        </p:txBody>
      </p:sp>
      <p:grpSp>
        <p:nvGrpSpPr>
          <p:cNvPr id="6" name="组合 5"/>
          <p:cNvGrpSpPr/>
          <p:nvPr/>
        </p:nvGrpSpPr>
        <p:grpSpPr>
          <a:xfrm>
            <a:off x="1389761" y="2139883"/>
            <a:ext cx="2894372" cy="883370"/>
            <a:chOff x="1389761" y="2139883"/>
            <a:chExt cx="2894372" cy="883370"/>
          </a:xfrm>
        </p:grpSpPr>
        <p:sp>
          <p:nvSpPr>
            <p:cNvPr id="163" name="文本框 162"/>
            <p:cNvSpPr txBox="1"/>
            <p:nvPr/>
          </p:nvSpPr>
          <p:spPr>
            <a:xfrm>
              <a:off x="1631405" y="2139883"/>
              <a:ext cx="2163044" cy="369332"/>
            </a:xfrm>
            <a:prstGeom prst="rect">
              <a:avLst/>
            </a:prstGeom>
            <a:noFill/>
          </p:spPr>
          <p:txBody>
            <a:bodyPr wrap="square" rtlCol="0">
              <a:spAutoFit/>
            </a:bodyPr>
            <a:lstStyle/>
            <a:p>
              <a:r>
                <a:rPr lang="en-US" altLang="zh-CN" dirty="0">
                  <a:solidFill>
                    <a:schemeClr val="accent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SAMPLE TITLE</a:t>
              </a:r>
              <a:endParaRPr lang="en-US" altLang="zh-CN" dirty="0">
                <a:solidFill>
                  <a:schemeClr val="accent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p:txBody>
        </p:sp>
        <p:grpSp>
          <p:nvGrpSpPr>
            <p:cNvPr id="162" name="组合 161"/>
            <p:cNvGrpSpPr/>
            <p:nvPr/>
          </p:nvGrpSpPr>
          <p:grpSpPr>
            <a:xfrm>
              <a:off x="1389761" y="2230565"/>
              <a:ext cx="196101" cy="196101"/>
              <a:chOff x="1389761" y="2111236"/>
              <a:chExt cx="196101" cy="196101"/>
            </a:xfrm>
          </p:grpSpPr>
          <p:sp>
            <p:nvSpPr>
              <p:cNvPr id="161" name="矩形 160"/>
              <p:cNvSpPr/>
              <p:nvPr/>
            </p:nvSpPr>
            <p:spPr>
              <a:xfrm>
                <a:off x="1389761" y="2111236"/>
                <a:ext cx="196101" cy="1961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64" name="Freeform 9"/>
              <p:cNvSpPr/>
              <p:nvPr/>
            </p:nvSpPr>
            <p:spPr bwMode="auto">
              <a:xfrm>
                <a:off x="1413970" y="212931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bg1"/>
              </a:solidFill>
              <a:ln>
                <a:noFill/>
              </a:ln>
            </p:spPr>
            <p:txBody>
              <a:bodyPr vert="horz" wrap="square" lIns="91440" tIns="45720" rIns="91440" bIns="45720" numCol="1" anchor="t" anchorCtr="0" compatLnSpc="1"/>
              <a:lstStyle/>
              <a:p>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grpSp>
        <p:sp>
          <p:nvSpPr>
            <p:cNvPr id="166" name="文本框 165"/>
            <p:cNvSpPr txBox="1"/>
            <p:nvPr/>
          </p:nvSpPr>
          <p:spPr>
            <a:xfrm>
              <a:off x="1631405" y="2475346"/>
              <a:ext cx="2652728" cy="547907"/>
            </a:xfrm>
            <a:prstGeom prst="rect">
              <a:avLst/>
            </a:prstGeom>
            <a:noFill/>
          </p:spPr>
          <p:txBody>
            <a:bodyPr wrap="square" rtlCol="0">
              <a:spAutoFit/>
            </a:bodyPr>
            <a:lstStyle/>
            <a:p>
              <a:pPr algn="just">
                <a:lnSpc>
                  <a:spcPct val="110000"/>
                </a:lnSpc>
              </a:pP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Lorem ipsum dolor sit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amet</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consectetur</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adipiscing</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elit</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endParaRPr lang="zh-CN" altLang="en-US"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p:txBody>
        </p:sp>
      </p:grpSp>
      <p:grpSp>
        <p:nvGrpSpPr>
          <p:cNvPr id="5" name="组合 4"/>
          <p:cNvGrpSpPr/>
          <p:nvPr/>
        </p:nvGrpSpPr>
        <p:grpSpPr>
          <a:xfrm>
            <a:off x="1389761" y="4509078"/>
            <a:ext cx="2894372" cy="883370"/>
            <a:chOff x="1389761" y="4509078"/>
            <a:chExt cx="2894372" cy="883370"/>
          </a:xfrm>
        </p:grpSpPr>
        <p:sp>
          <p:nvSpPr>
            <p:cNvPr id="167" name="文本框 166"/>
            <p:cNvSpPr txBox="1"/>
            <p:nvPr/>
          </p:nvSpPr>
          <p:spPr>
            <a:xfrm>
              <a:off x="1631405" y="4509078"/>
              <a:ext cx="1978570" cy="369332"/>
            </a:xfrm>
            <a:prstGeom prst="rect">
              <a:avLst/>
            </a:prstGeom>
            <a:noFill/>
          </p:spPr>
          <p:txBody>
            <a:bodyPr wrap="square" rtlCol="0">
              <a:spAutoFit/>
            </a:bodyPr>
            <a:lstStyle/>
            <a:p>
              <a:r>
                <a:rPr lang="en-US" altLang="zh-CN" dirty="0">
                  <a:solidFill>
                    <a:schemeClr val="accent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SAMPLE TITLE</a:t>
              </a:r>
              <a:endParaRPr lang="en-US" altLang="zh-CN" dirty="0">
                <a:solidFill>
                  <a:schemeClr val="accent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p:txBody>
        </p:sp>
        <p:grpSp>
          <p:nvGrpSpPr>
            <p:cNvPr id="168" name="组合 167"/>
            <p:cNvGrpSpPr/>
            <p:nvPr/>
          </p:nvGrpSpPr>
          <p:grpSpPr>
            <a:xfrm>
              <a:off x="1389761" y="4599760"/>
              <a:ext cx="196101" cy="196101"/>
              <a:chOff x="1389761" y="2111236"/>
              <a:chExt cx="196101" cy="196101"/>
            </a:xfrm>
          </p:grpSpPr>
          <p:sp>
            <p:nvSpPr>
              <p:cNvPr id="169" name="矩形 168"/>
              <p:cNvSpPr/>
              <p:nvPr/>
            </p:nvSpPr>
            <p:spPr>
              <a:xfrm>
                <a:off x="1389761" y="2111236"/>
                <a:ext cx="196101" cy="1961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70" name="Freeform 9"/>
              <p:cNvSpPr/>
              <p:nvPr/>
            </p:nvSpPr>
            <p:spPr bwMode="auto">
              <a:xfrm>
                <a:off x="1413970" y="212931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bg1"/>
              </a:solidFill>
              <a:ln>
                <a:noFill/>
              </a:ln>
            </p:spPr>
            <p:txBody>
              <a:bodyPr vert="horz" wrap="square" lIns="91440" tIns="45720" rIns="91440" bIns="45720" numCol="1" anchor="t" anchorCtr="0" compatLnSpc="1"/>
              <a:lstStyle/>
              <a:p>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grpSp>
        <p:sp>
          <p:nvSpPr>
            <p:cNvPr id="171" name="文本框 170"/>
            <p:cNvSpPr txBox="1"/>
            <p:nvPr/>
          </p:nvSpPr>
          <p:spPr>
            <a:xfrm>
              <a:off x="1631405" y="4844541"/>
              <a:ext cx="2652728" cy="547907"/>
            </a:xfrm>
            <a:prstGeom prst="rect">
              <a:avLst/>
            </a:prstGeom>
            <a:noFill/>
          </p:spPr>
          <p:txBody>
            <a:bodyPr wrap="square" rtlCol="0">
              <a:spAutoFit/>
            </a:bodyPr>
            <a:lstStyle/>
            <a:p>
              <a:pPr algn="just">
                <a:lnSpc>
                  <a:spcPct val="110000"/>
                </a:lnSpc>
              </a:pP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Lorem ipsum dolor sit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amet</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consectetur</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adipiscing</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elit</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endParaRPr lang="zh-CN" altLang="en-US"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p:txBody>
        </p:sp>
      </p:grpSp>
      <p:grpSp>
        <p:nvGrpSpPr>
          <p:cNvPr id="3" name="组合 2"/>
          <p:cNvGrpSpPr/>
          <p:nvPr/>
        </p:nvGrpSpPr>
        <p:grpSpPr>
          <a:xfrm>
            <a:off x="7146599" y="2139883"/>
            <a:ext cx="2894372" cy="883370"/>
            <a:chOff x="7146599" y="2139883"/>
            <a:chExt cx="2894372" cy="883370"/>
          </a:xfrm>
        </p:grpSpPr>
        <p:sp>
          <p:nvSpPr>
            <p:cNvPr id="172" name="文本框 171"/>
            <p:cNvSpPr txBox="1"/>
            <p:nvPr/>
          </p:nvSpPr>
          <p:spPr>
            <a:xfrm>
              <a:off x="7388242" y="2139883"/>
              <a:ext cx="1927207" cy="369332"/>
            </a:xfrm>
            <a:prstGeom prst="rect">
              <a:avLst/>
            </a:prstGeom>
            <a:noFill/>
          </p:spPr>
          <p:txBody>
            <a:bodyPr wrap="square" rtlCol="0">
              <a:spAutoFit/>
            </a:bodyPr>
            <a:lstStyle/>
            <a:p>
              <a:r>
                <a:rPr lang="en-US" altLang="zh-CN" dirty="0">
                  <a:solidFill>
                    <a:schemeClr val="accent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SAMPLE TITLE</a:t>
              </a:r>
              <a:endParaRPr lang="en-US" altLang="zh-CN" dirty="0">
                <a:solidFill>
                  <a:schemeClr val="accent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p:txBody>
        </p:sp>
        <p:grpSp>
          <p:nvGrpSpPr>
            <p:cNvPr id="173" name="组合 172"/>
            <p:cNvGrpSpPr/>
            <p:nvPr/>
          </p:nvGrpSpPr>
          <p:grpSpPr>
            <a:xfrm>
              <a:off x="7146599" y="2230565"/>
              <a:ext cx="196101" cy="196101"/>
              <a:chOff x="1389761" y="2111236"/>
              <a:chExt cx="196101" cy="196101"/>
            </a:xfrm>
          </p:grpSpPr>
          <p:sp>
            <p:nvSpPr>
              <p:cNvPr id="174" name="矩形 173"/>
              <p:cNvSpPr/>
              <p:nvPr/>
            </p:nvSpPr>
            <p:spPr>
              <a:xfrm>
                <a:off x="1389761" y="2111236"/>
                <a:ext cx="196101" cy="1961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75" name="Freeform 9"/>
              <p:cNvSpPr/>
              <p:nvPr/>
            </p:nvSpPr>
            <p:spPr bwMode="auto">
              <a:xfrm>
                <a:off x="1413970" y="212931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bg1"/>
              </a:solidFill>
              <a:ln>
                <a:noFill/>
              </a:ln>
            </p:spPr>
            <p:txBody>
              <a:bodyPr vert="horz" wrap="square" lIns="91440" tIns="45720" rIns="91440" bIns="45720" numCol="1" anchor="t" anchorCtr="0" compatLnSpc="1"/>
              <a:lstStyle/>
              <a:p>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grpSp>
        <p:sp>
          <p:nvSpPr>
            <p:cNvPr id="176" name="文本框 175"/>
            <p:cNvSpPr txBox="1"/>
            <p:nvPr/>
          </p:nvSpPr>
          <p:spPr>
            <a:xfrm>
              <a:off x="7388243" y="2475346"/>
              <a:ext cx="2652728" cy="547907"/>
            </a:xfrm>
            <a:prstGeom prst="rect">
              <a:avLst/>
            </a:prstGeom>
            <a:noFill/>
          </p:spPr>
          <p:txBody>
            <a:bodyPr wrap="square" rtlCol="0">
              <a:spAutoFit/>
            </a:bodyPr>
            <a:lstStyle/>
            <a:p>
              <a:pPr algn="just">
                <a:lnSpc>
                  <a:spcPct val="110000"/>
                </a:lnSpc>
              </a:pP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Lorem ipsum dolor sit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amet</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consectetur</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adipiscing</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elit</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endParaRPr lang="zh-CN" altLang="en-US"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p:txBody>
        </p:sp>
      </p:grpSp>
      <p:grpSp>
        <p:nvGrpSpPr>
          <p:cNvPr id="4" name="组合 3"/>
          <p:cNvGrpSpPr/>
          <p:nvPr/>
        </p:nvGrpSpPr>
        <p:grpSpPr>
          <a:xfrm>
            <a:off x="7146599" y="4509078"/>
            <a:ext cx="2894372" cy="883370"/>
            <a:chOff x="7146599" y="4509078"/>
            <a:chExt cx="2894372" cy="883370"/>
          </a:xfrm>
        </p:grpSpPr>
        <p:sp>
          <p:nvSpPr>
            <p:cNvPr id="177" name="文本框 176"/>
            <p:cNvSpPr txBox="1"/>
            <p:nvPr/>
          </p:nvSpPr>
          <p:spPr>
            <a:xfrm>
              <a:off x="7388243" y="4509078"/>
              <a:ext cx="1927206" cy="369332"/>
            </a:xfrm>
            <a:prstGeom prst="rect">
              <a:avLst/>
            </a:prstGeom>
            <a:noFill/>
          </p:spPr>
          <p:txBody>
            <a:bodyPr wrap="square" rtlCol="0">
              <a:spAutoFit/>
            </a:bodyPr>
            <a:lstStyle/>
            <a:p>
              <a:r>
                <a:rPr lang="en-US" altLang="zh-CN" dirty="0">
                  <a:solidFill>
                    <a:schemeClr val="accent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SAMPLE TITLE</a:t>
              </a:r>
              <a:endParaRPr lang="en-US" altLang="zh-CN" dirty="0">
                <a:solidFill>
                  <a:schemeClr val="accent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p:txBody>
        </p:sp>
        <p:grpSp>
          <p:nvGrpSpPr>
            <p:cNvPr id="178" name="组合 177"/>
            <p:cNvGrpSpPr/>
            <p:nvPr/>
          </p:nvGrpSpPr>
          <p:grpSpPr>
            <a:xfrm>
              <a:off x="7146599" y="4599760"/>
              <a:ext cx="196101" cy="196101"/>
              <a:chOff x="1389761" y="2111236"/>
              <a:chExt cx="196101" cy="196101"/>
            </a:xfrm>
          </p:grpSpPr>
          <p:sp>
            <p:nvSpPr>
              <p:cNvPr id="179" name="矩形 178"/>
              <p:cNvSpPr/>
              <p:nvPr/>
            </p:nvSpPr>
            <p:spPr>
              <a:xfrm>
                <a:off x="1389761" y="2111236"/>
                <a:ext cx="196101" cy="1961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80" name="Freeform 9"/>
              <p:cNvSpPr/>
              <p:nvPr/>
            </p:nvSpPr>
            <p:spPr bwMode="auto">
              <a:xfrm>
                <a:off x="1413970" y="212931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bg1"/>
              </a:solidFill>
              <a:ln>
                <a:noFill/>
              </a:ln>
            </p:spPr>
            <p:txBody>
              <a:bodyPr vert="horz" wrap="square" lIns="91440" tIns="45720" rIns="91440" bIns="45720" numCol="1" anchor="t" anchorCtr="0" compatLnSpc="1"/>
              <a:lstStyle/>
              <a:p>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grpSp>
        <p:sp>
          <p:nvSpPr>
            <p:cNvPr id="181" name="文本框 180"/>
            <p:cNvSpPr txBox="1"/>
            <p:nvPr/>
          </p:nvSpPr>
          <p:spPr>
            <a:xfrm>
              <a:off x="7388243" y="4844541"/>
              <a:ext cx="2652728" cy="547907"/>
            </a:xfrm>
            <a:prstGeom prst="rect">
              <a:avLst/>
            </a:prstGeom>
            <a:noFill/>
          </p:spPr>
          <p:txBody>
            <a:bodyPr wrap="square" rtlCol="0">
              <a:spAutoFit/>
            </a:bodyPr>
            <a:lstStyle/>
            <a:p>
              <a:pPr algn="just">
                <a:lnSpc>
                  <a:spcPct val="110000"/>
                </a:lnSpc>
              </a:pP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Lorem ipsum dolor sit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amet</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consectetur</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adipiscing</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r>
                <a:rPr lang="en-US" altLang="zh-CN" sz="1400" dirty="0" err="1">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elit</a:t>
              </a:r>
              <a:r>
                <a:rPr lang="en-US" altLang="zh-CN"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 </a:t>
              </a:r>
              <a:endParaRPr lang="zh-CN" altLang="en-US" sz="1400" dirty="0">
                <a:solidFill>
                  <a:schemeClr val="tx1">
                    <a:lumMod val="60000"/>
                    <a:lumOff val="40000"/>
                  </a:schemeClr>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p:txBody>
        </p:sp>
      </p:grpSp>
      <p:grpSp>
        <p:nvGrpSpPr>
          <p:cNvPr id="183" name="组合 182"/>
          <p:cNvGrpSpPr/>
          <p:nvPr/>
        </p:nvGrpSpPr>
        <p:grpSpPr>
          <a:xfrm>
            <a:off x="5376800" y="3576316"/>
            <a:ext cx="483962" cy="564791"/>
            <a:chOff x="6132824" y="1646648"/>
            <a:chExt cx="1013884" cy="1183217"/>
          </a:xfrm>
        </p:grpSpPr>
        <p:sp>
          <p:nvSpPr>
            <p:cNvPr id="184" name="Freeform 154"/>
            <p:cNvSpPr/>
            <p:nvPr/>
          </p:nvSpPr>
          <p:spPr bwMode="auto">
            <a:xfrm>
              <a:off x="6132824" y="1646648"/>
              <a:ext cx="1013884" cy="1183217"/>
            </a:xfrm>
            <a:custGeom>
              <a:avLst/>
              <a:gdLst>
                <a:gd name="T0" fmla="*/ 156 w 237"/>
                <a:gd name="T1" fmla="*/ 97 h 277"/>
                <a:gd name="T2" fmla="*/ 156 w 237"/>
                <a:gd name="T3" fmla="*/ 33 h 277"/>
                <a:gd name="T4" fmla="*/ 164 w 237"/>
                <a:gd name="T5" fmla="*/ 33 h 277"/>
                <a:gd name="T6" fmla="*/ 170 w 237"/>
                <a:gd name="T7" fmla="*/ 27 h 277"/>
                <a:gd name="T8" fmla="*/ 170 w 237"/>
                <a:gd name="T9" fmla="*/ 6 h 277"/>
                <a:gd name="T10" fmla="*/ 164 w 237"/>
                <a:gd name="T11" fmla="*/ 0 h 277"/>
                <a:gd name="T12" fmla="*/ 73 w 237"/>
                <a:gd name="T13" fmla="*/ 0 h 277"/>
                <a:gd name="T14" fmla="*/ 67 w 237"/>
                <a:gd name="T15" fmla="*/ 6 h 277"/>
                <a:gd name="T16" fmla="*/ 67 w 237"/>
                <a:gd name="T17" fmla="*/ 27 h 277"/>
                <a:gd name="T18" fmla="*/ 73 w 237"/>
                <a:gd name="T19" fmla="*/ 33 h 277"/>
                <a:gd name="T20" fmla="*/ 81 w 237"/>
                <a:gd name="T21" fmla="*/ 33 h 277"/>
                <a:gd name="T22" fmla="*/ 81 w 237"/>
                <a:gd name="T23" fmla="*/ 97 h 277"/>
                <a:gd name="T24" fmla="*/ 2 w 237"/>
                <a:gd name="T25" fmla="*/ 251 h 277"/>
                <a:gd name="T26" fmla="*/ 3 w 237"/>
                <a:gd name="T27" fmla="*/ 268 h 277"/>
                <a:gd name="T28" fmla="*/ 18 w 237"/>
                <a:gd name="T29" fmla="*/ 277 h 277"/>
                <a:gd name="T30" fmla="*/ 218 w 237"/>
                <a:gd name="T31" fmla="*/ 277 h 277"/>
                <a:gd name="T32" fmla="*/ 233 w 237"/>
                <a:gd name="T33" fmla="*/ 268 h 277"/>
                <a:gd name="T34" fmla="*/ 234 w 237"/>
                <a:gd name="T35" fmla="*/ 251 h 277"/>
                <a:gd name="T36" fmla="*/ 156 w 237"/>
                <a:gd name="T37" fmla="*/ 9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7">
                  <a:moveTo>
                    <a:pt x="156" y="97"/>
                  </a:moveTo>
                  <a:cubicBezTo>
                    <a:pt x="156" y="33"/>
                    <a:pt x="156" y="33"/>
                    <a:pt x="156" y="33"/>
                  </a:cubicBezTo>
                  <a:cubicBezTo>
                    <a:pt x="164" y="33"/>
                    <a:pt x="164" y="33"/>
                    <a:pt x="164" y="33"/>
                  </a:cubicBezTo>
                  <a:cubicBezTo>
                    <a:pt x="167" y="33"/>
                    <a:pt x="170" y="31"/>
                    <a:pt x="170" y="27"/>
                  </a:cubicBezTo>
                  <a:cubicBezTo>
                    <a:pt x="170" y="6"/>
                    <a:pt x="170" y="6"/>
                    <a:pt x="170" y="6"/>
                  </a:cubicBezTo>
                  <a:cubicBezTo>
                    <a:pt x="170" y="3"/>
                    <a:pt x="167" y="0"/>
                    <a:pt x="164" y="0"/>
                  </a:cubicBezTo>
                  <a:cubicBezTo>
                    <a:pt x="73" y="0"/>
                    <a:pt x="73" y="0"/>
                    <a:pt x="73" y="0"/>
                  </a:cubicBezTo>
                  <a:cubicBezTo>
                    <a:pt x="69" y="0"/>
                    <a:pt x="67" y="3"/>
                    <a:pt x="67" y="6"/>
                  </a:cubicBezTo>
                  <a:cubicBezTo>
                    <a:pt x="67" y="27"/>
                    <a:pt x="67" y="27"/>
                    <a:pt x="67" y="27"/>
                  </a:cubicBezTo>
                  <a:cubicBezTo>
                    <a:pt x="67" y="31"/>
                    <a:pt x="69" y="33"/>
                    <a:pt x="73" y="33"/>
                  </a:cubicBezTo>
                  <a:cubicBezTo>
                    <a:pt x="81" y="33"/>
                    <a:pt x="81" y="33"/>
                    <a:pt x="81" y="33"/>
                  </a:cubicBezTo>
                  <a:cubicBezTo>
                    <a:pt x="81" y="97"/>
                    <a:pt x="81" y="97"/>
                    <a:pt x="81" y="97"/>
                  </a:cubicBezTo>
                  <a:cubicBezTo>
                    <a:pt x="2" y="251"/>
                    <a:pt x="2" y="251"/>
                    <a:pt x="2" y="251"/>
                  </a:cubicBezTo>
                  <a:cubicBezTo>
                    <a:pt x="0" y="257"/>
                    <a:pt x="0" y="263"/>
                    <a:pt x="3" y="268"/>
                  </a:cubicBezTo>
                  <a:cubicBezTo>
                    <a:pt x="6" y="274"/>
                    <a:pt x="12" y="277"/>
                    <a:pt x="18" y="277"/>
                  </a:cubicBezTo>
                  <a:cubicBezTo>
                    <a:pt x="218" y="277"/>
                    <a:pt x="218" y="277"/>
                    <a:pt x="218" y="277"/>
                  </a:cubicBezTo>
                  <a:cubicBezTo>
                    <a:pt x="224" y="277"/>
                    <a:pt x="230" y="274"/>
                    <a:pt x="233" y="268"/>
                  </a:cubicBezTo>
                  <a:cubicBezTo>
                    <a:pt x="237" y="263"/>
                    <a:pt x="237" y="257"/>
                    <a:pt x="234" y="251"/>
                  </a:cubicBezTo>
                  <a:lnTo>
                    <a:pt x="156" y="97"/>
                  </a:lnTo>
                  <a:close/>
                </a:path>
              </a:pathLst>
            </a:custGeom>
            <a:solidFill>
              <a:schemeClr val="bg1">
                <a:lumMod val="85000"/>
              </a:schemeClr>
            </a:solidFill>
            <a:ln>
              <a:noFill/>
            </a:ln>
          </p:spPr>
          <p:txBody>
            <a:bodyPr vert="horz" wrap="square" lIns="121920" tIns="60960" rIns="121920" bIns="60960" numCol="1" anchor="t" anchorCtr="0" compatLnSpc="1"/>
            <a:lstStyle/>
            <a:p>
              <a:pPr fontAlgn="base">
                <a:spcBef>
                  <a:spcPct val="0"/>
                </a:spcBef>
                <a:spcAft>
                  <a:spcPct val="0"/>
                </a:spcAft>
              </a:pPr>
              <a:endParaRPr lang="zh-CN" altLang="en-US" sz="2400" dirty="0">
                <a:solidFill>
                  <a:prstClr val="black"/>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185" name="Freeform 155"/>
            <p:cNvSpPr/>
            <p:nvPr/>
          </p:nvSpPr>
          <p:spPr bwMode="auto">
            <a:xfrm>
              <a:off x="6202673" y="2590681"/>
              <a:ext cx="869951" cy="171451"/>
            </a:xfrm>
            <a:custGeom>
              <a:avLst/>
              <a:gdLst>
                <a:gd name="T0" fmla="*/ 185 w 204"/>
                <a:gd name="T1" fmla="*/ 0 h 40"/>
                <a:gd name="T2" fmla="*/ 20 w 204"/>
                <a:gd name="T3" fmla="*/ 0 h 40"/>
                <a:gd name="T4" fmla="*/ 1 w 204"/>
                <a:gd name="T5" fmla="*/ 37 h 40"/>
                <a:gd name="T6" fmla="*/ 1 w 204"/>
                <a:gd name="T7" fmla="*/ 39 h 40"/>
                <a:gd name="T8" fmla="*/ 2 w 204"/>
                <a:gd name="T9" fmla="*/ 40 h 40"/>
                <a:gd name="T10" fmla="*/ 202 w 204"/>
                <a:gd name="T11" fmla="*/ 40 h 40"/>
                <a:gd name="T12" fmla="*/ 204 w 204"/>
                <a:gd name="T13" fmla="*/ 39 h 40"/>
                <a:gd name="T14" fmla="*/ 204 w 204"/>
                <a:gd name="T15" fmla="*/ 37 h 40"/>
                <a:gd name="T16" fmla="*/ 185 w 204"/>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40">
                  <a:moveTo>
                    <a:pt x="185" y="0"/>
                  </a:moveTo>
                  <a:cubicBezTo>
                    <a:pt x="20" y="0"/>
                    <a:pt x="20" y="0"/>
                    <a:pt x="20" y="0"/>
                  </a:cubicBezTo>
                  <a:cubicBezTo>
                    <a:pt x="1" y="37"/>
                    <a:pt x="1" y="37"/>
                    <a:pt x="1" y="37"/>
                  </a:cubicBezTo>
                  <a:cubicBezTo>
                    <a:pt x="0" y="38"/>
                    <a:pt x="0" y="39"/>
                    <a:pt x="1" y="39"/>
                  </a:cubicBezTo>
                  <a:cubicBezTo>
                    <a:pt x="1" y="40"/>
                    <a:pt x="2" y="40"/>
                    <a:pt x="2" y="40"/>
                  </a:cubicBezTo>
                  <a:cubicBezTo>
                    <a:pt x="202" y="40"/>
                    <a:pt x="202" y="40"/>
                    <a:pt x="202" y="40"/>
                  </a:cubicBezTo>
                  <a:cubicBezTo>
                    <a:pt x="203" y="40"/>
                    <a:pt x="203" y="40"/>
                    <a:pt x="204" y="39"/>
                  </a:cubicBezTo>
                  <a:cubicBezTo>
                    <a:pt x="204" y="39"/>
                    <a:pt x="204" y="38"/>
                    <a:pt x="204" y="37"/>
                  </a:cubicBezTo>
                  <a:lnTo>
                    <a:pt x="185" y="0"/>
                  </a:lnTo>
                  <a:close/>
                </a:path>
              </a:pathLst>
            </a:custGeom>
            <a:solidFill>
              <a:schemeClr val="bg1">
                <a:lumMod val="75000"/>
              </a:schemeClr>
            </a:solidFill>
            <a:ln>
              <a:noFill/>
            </a:ln>
          </p:spPr>
          <p:txBody>
            <a:bodyPr vert="horz" wrap="square" lIns="121920" tIns="60960" rIns="121920" bIns="60960" numCol="1" anchor="t" anchorCtr="0" compatLnSpc="1"/>
            <a:lstStyle/>
            <a:p>
              <a:pPr fontAlgn="base">
                <a:spcBef>
                  <a:spcPct val="0"/>
                </a:spcBef>
                <a:spcAft>
                  <a:spcPct val="0"/>
                </a:spcAft>
              </a:pPr>
              <a:endParaRPr lang="zh-CN" altLang="en-US" sz="2400" dirty="0">
                <a:solidFill>
                  <a:prstClr val="black"/>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186" name="Oval 156"/>
            <p:cNvSpPr>
              <a:spLocks noChangeArrowheads="1"/>
            </p:cNvSpPr>
            <p:nvPr/>
          </p:nvSpPr>
          <p:spPr bwMode="auto">
            <a:xfrm>
              <a:off x="6295806" y="2649948"/>
              <a:ext cx="67733" cy="74084"/>
            </a:xfrm>
            <a:prstGeom prst="ellipse">
              <a:avLst/>
            </a:prstGeom>
            <a:solidFill>
              <a:schemeClr val="bg1">
                <a:lumMod val="65000"/>
              </a:schemeClr>
            </a:solidFill>
            <a:ln>
              <a:noFill/>
            </a:ln>
          </p:spPr>
          <p:txBody>
            <a:bodyPr vert="horz" wrap="square" lIns="121920" tIns="60960" rIns="121920" bIns="60960" numCol="1" anchor="t" anchorCtr="0" compatLnSpc="1"/>
            <a:lstStyle/>
            <a:p>
              <a:pPr fontAlgn="base">
                <a:spcBef>
                  <a:spcPct val="0"/>
                </a:spcBef>
                <a:spcAft>
                  <a:spcPct val="0"/>
                </a:spcAft>
              </a:pPr>
              <a:endParaRPr lang="zh-CN" altLang="en-US" sz="2400" dirty="0">
                <a:solidFill>
                  <a:prstClr val="black"/>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187" name="Oval 157"/>
            <p:cNvSpPr>
              <a:spLocks noChangeArrowheads="1"/>
            </p:cNvSpPr>
            <p:nvPr/>
          </p:nvSpPr>
          <p:spPr bwMode="auto">
            <a:xfrm>
              <a:off x="6949857" y="2685932"/>
              <a:ext cx="50800" cy="50800"/>
            </a:xfrm>
            <a:prstGeom prst="ellipse">
              <a:avLst/>
            </a:prstGeom>
            <a:solidFill>
              <a:schemeClr val="bg1">
                <a:lumMod val="65000"/>
              </a:schemeClr>
            </a:solidFill>
            <a:ln>
              <a:noFill/>
            </a:ln>
          </p:spPr>
          <p:txBody>
            <a:bodyPr vert="horz" wrap="square" lIns="121920" tIns="60960" rIns="121920" bIns="60960" numCol="1" anchor="t" anchorCtr="0" compatLnSpc="1"/>
            <a:lstStyle/>
            <a:p>
              <a:pPr fontAlgn="base">
                <a:spcBef>
                  <a:spcPct val="0"/>
                </a:spcBef>
                <a:spcAft>
                  <a:spcPct val="0"/>
                </a:spcAft>
              </a:pPr>
              <a:endParaRPr lang="zh-CN" altLang="en-US" sz="2400" dirty="0">
                <a:solidFill>
                  <a:prstClr val="black"/>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188" name="Oval 158"/>
            <p:cNvSpPr>
              <a:spLocks noChangeArrowheads="1"/>
            </p:cNvSpPr>
            <p:nvPr/>
          </p:nvSpPr>
          <p:spPr bwMode="auto">
            <a:xfrm>
              <a:off x="6820740" y="2645714"/>
              <a:ext cx="74084" cy="74084"/>
            </a:xfrm>
            <a:prstGeom prst="ellipse">
              <a:avLst/>
            </a:prstGeom>
            <a:solidFill>
              <a:schemeClr val="bg1">
                <a:lumMod val="65000"/>
              </a:schemeClr>
            </a:solidFill>
            <a:ln>
              <a:noFill/>
            </a:ln>
          </p:spPr>
          <p:txBody>
            <a:bodyPr vert="horz" wrap="square" lIns="121920" tIns="60960" rIns="121920" bIns="60960" numCol="1" anchor="t" anchorCtr="0" compatLnSpc="1"/>
            <a:lstStyle/>
            <a:p>
              <a:pPr fontAlgn="base">
                <a:spcBef>
                  <a:spcPct val="0"/>
                </a:spcBef>
                <a:spcAft>
                  <a:spcPct val="0"/>
                </a:spcAft>
              </a:pPr>
              <a:endParaRPr lang="zh-CN" altLang="en-US" sz="2400" dirty="0">
                <a:solidFill>
                  <a:prstClr val="black"/>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189" name="Oval 159"/>
            <p:cNvSpPr>
              <a:spLocks noChangeArrowheads="1"/>
            </p:cNvSpPr>
            <p:nvPr/>
          </p:nvSpPr>
          <p:spPr bwMode="auto">
            <a:xfrm>
              <a:off x="6685273" y="2681699"/>
              <a:ext cx="50800" cy="50800"/>
            </a:xfrm>
            <a:prstGeom prst="ellipse">
              <a:avLst/>
            </a:prstGeom>
            <a:solidFill>
              <a:schemeClr val="bg1">
                <a:lumMod val="65000"/>
              </a:schemeClr>
            </a:solidFill>
            <a:ln>
              <a:noFill/>
            </a:ln>
          </p:spPr>
          <p:txBody>
            <a:bodyPr vert="horz" wrap="square" lIns="121920" tIns="60960" rIns="121920" bIns="60960" numCol="1" anchor="t" anchorCtr="0" compatLnSpc="1"/>
            <a:lstStyle/>
            <a:p>
              <a:pPr fontAlgn="base">
                <a:spcBef>
                  <a:spcPct val="0"/>
                </a:spcBef>
                <a:spcAft>
                  <a:spcPct val="0"/>
                </a:spcAft>
              </a:pPr>
              <a:endParaRPr lang="zh-CN" altLang="en-US" sz="2400" dirty="0">
                <a:solidFill>
                  <a:prstClr val="black"/>
                </a:solidFill>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37" name="组合 36"/>
          <p:cNvGrpSpPr/>
          <p:nvPr/>
        </p:nvGrpSpPr>
        <p:grpSpPr>
          <a:xfrm>
            <a:off x="530771" y="416625"/>
            <a:ext cx="2727541" cy="690854"/>
            <a:chOff x="530771" y="416625"/>
            <a:chExt cx="2727541" cy="690854"/>
          </a:xfrm>
        </p:grpSpPr>
        <p:pic>
          <p:nvPicPr>
            <p:cNvPr id="38" name="图片 37"/>
            <p:cNvPicPr>
              <a:picLocks noChangeAspect="1"/>
            </p:cNvPicPr>
            <p:nvPr/>
          </p:nvPicPr>
          <p:blipFill rotWithShape="1">
            <a:blip r:embed="rId1">
              <a:extLst>
                <a:ext uri="{28A0092B-C50C-407E-A947-70E740481C1C}">
                  <a14:useLocalDpi xmlns:a14="http://schemas.microsoft.com/office/drawing/2010/main" val="0"/>
                </a:ext>
              </a:extLst>
            </a:blip>
            <a:srcRect r="62661"/>
            <a:stretch>
              <a:fillRect/>
            </a:stretch>
          </p:blipFill>
          <p:spPr>
            <a:xfrm>
              <a:off x="530771" y="416625"/>
              <a:ext cx="773879" cy="690854"/>
            </a:xfrm>
            <a:prstGeom prst="rect">
              <a:avLst/>
            </a:prstGeom>
          </p:spPr>
        </p:pic>
        <p:sp>
          <p:nvSpPr>
            <p:cNvPr id="39" name="文本框 38"/>
            <p:cNvSpPr txBox="1"/>
            <p:nvPr/>
          </p:nvSpPr>
          <p:spPr>
            <a:xfrm>
              <a:off x="1033272" y="577386"/>
              <a:ext cx="2225040" cy="369332"/>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endParaRPr>
            </a:p>
          </p:txBody>
        </p:sp>
      </p:gr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childTnLst>
                                    <p:set>
                                      <p:cBhvr>
                                        <p:cTn id="6" dur="1" fill="hold">
                                          <p:stCondLst>
                                            <p:cond delay="0"/>
                                          </p:stCondLst>
                                        </p:cTn>
                                        <p:tgtEl>
                                          <p:spTgt spid="157"/>
                                        </p:tgtEl>
                                        <p:attrNameLst>
                                          <p:attrName>style.visibility</p:attrName>
                                        </p:attrNameLst>
                                      </p:cBhvr>
                                      <p:to>
                                        <p:strVal val="visible"/>
                                      </p:to>
                                    </p:set>
                                    <p:animEffect transition="in" filter="wipe(left)">
                                      <p:cBhvr>
                                        <p:cTn id="7" dur="500"/>
                                        <p:tgtEl>
                                          <p:spTgt spid="157"/>
                                        </p:tgtEl>
                                      </p:cBhvr>
                                    </p:animEffect>
                                  </p:childTnLst>
                                </p:cTn>
                              </p:par>
                              <p:par>
                                <p:cTn id="8" presetID="22" presetClass="entr" presetSubtype="8" fill="hold" nodeType="withEffect">
                                  <p:stCondLst>
                                    <p:cond delay="3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8" fill="hold" grpId="0" nodeType="withEffect">
                                  <p:stCondLst>
                                    <p:cond delay="3500"/>
                                  </p:stCondLst>
                                  <p:childTnLst>
                                    <p:set>
                                      <p:cBhvr>
                                        <p:cTn id="12" dur="1" fill="hold">
                                          <p:stCondLst>
                                            <p:cond delay="0"/>
                                          </p:stCondLst>
                                        </p:cTn>
                                        <p:tgtEl>
                                          <p:spTgt spid="158"/>
                                        </p:tgtEl>
                                        <p:attrNameLst>
                                          <p:attrName>style.visibility</p:attrName>
                                        </p:attrNameLst>
                                      </p:cBhvr>
                                      <p:to>
                                        <p:strVal val="visible"/>
                                      </p:to>
                                    </p:set>
                                    <p:animEffect transition="in" filter="wipe(left)">
                                      <p:cBhvr>
                                        <p:cTn id="13" dur="500"/>
                                        <p:tgtEl>
                                          <p:spTgt spid="158"/>
                                        </p:tgtEl>
                                      </p:cBhvr>
                                    </p:animEffect>
                                  </p:childTnLst>
                                </p:cTn>
                              </p:par>
                              <p:par>
                                <p:cTn id="14" presetID="22" presetClass="entr" presetSubtype="8" fill="hold" nodeType="withEffect">
                                  <p:stCondLst>
                                    <p:cond delay="400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22" presetClass="entr" presetSubtype="2" fill="hold" grpId="0" nodeType="withEffect">
                                  <p:stCondLst>
                                    <p:cond delay="4500"/>
                                  </p:stCondLst>
                                  <p:childTnLst>
                                    <p:set>
                                      <p:cBhvr>
                                        <p:cTn id="18" dur="1" fill="hold">
                                          <p:stCondLst>
                                            <p:cond delay="0"/>
                                          </p:stCondLst>
                                        </p:cTn>
                                        <p:tgtEl>
                                          <p:spTgt spid="160"/>
                                        </p:tgtEl>
                                        <p:attrNameLst>
                                          <p:attrName>style.visibility</p:attrName>
                                        </p:attrNameLst>
                                      </p:cBhvr>
                                      <p:to>
                                        <p:strVal val="visible"/>
                                      </p:to>
                                    </p:set>
                                    <p:animEffect transition="in" filter="wipe(right)">
                                      <p:cBhvr>
                                        <p:cTn id="19" dur="500"/>
                                        <p:tgtEl>
                                          <p:spTgt spid="160"/>
                                        </p:tgtEl>
                                      </p:cBhvr>
                                    </p:animEffect>
                                  </p:childTnLst>
                                </p:cTn>
                              </p:par>
                              <p:par>
                                <p:cTn id="20" presetID="22" presetClass="entr" presetSubtype="8" fill="hold" nodeType="withEffect">
                                  <p:stCondLst>
                                    <p:cond delay="500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par>
                                <p:cTn id="23" presetID="22" presetClass="entr" presetSubtype="2" fill="hold" grpId="0" nodeType="withEffect">
                                  <p:stCondLst>
                                    <p:cond delay="5500"/>
                                  </p:stCondLst>
                                  <p:childTnLst>
                                    <p:set>
                                      <p:cBhvr>
                                        <p:cTn id="24" dur="1" fill="hold">
                                          <p:stCondLst>
                                            <p:cond delay="0"/>
                                          </p:stCondLst>
                                        </p:cTn>
                                        <p:tgtEl>
                                          <p:spTgt spid="159"/>
                                        </p:tgtEl>
                                        <p:attrNameLst>
                                          <p:attrName>style.visibility</p:attrName>
                                        </p:attrNameLst>
                                      </p:cBhvr>
                                      <p:to>
                                        <p:strVal val="visible"/>
                                      </p:to>
                                    </p:set>
                                    <p:animEffect transition="in" filter="wipe(right)">
                                      <p:cBhvr>
                                        <p:cTn id="25" dur="500"/>
                                        <p:tgtEl>
                                          <p:spTgt spid="159"/>
                                        </p:tgtEl>
                                      </p:cBhvr>
                                    </p:animEffect>
                                  </p:childTnLst>
                                </p:cTn>
                              </p:par>
                              <p:par>
                                <p:cTn id="26" presetID="22" presetClass="entr" presetSubtype="8" fill="hold" nodeType="withEffect">
                                  <p:stCondLst>
                                    <p:cond delay="60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par>
                                <p:cTn id="29" presetID="53" presetClass="entr" presetSubtype="16" fill="hold" nodeType="withEffect">
                                  <p:stCondLst>
                                    <p:cond delay="6500"/>
                                  </p:stCondLst>
                                  <p:childTnLst>
                                    <p:set>
                                      <p:cBhvr>
                                        <p:cTn id="30" dur="1" fill="hold">
                                          <p:stCondLst>
                                            <p:cond delay="0"/>
                                          </p:stCondLst>
                                        </p:cTn>
                                        <p:tgtEl>
                                          <p:spTgt spid="183"/>
                                        </p:tgtEl>
                                        <p:attrNameLst>
                                          <p:attrName>style.visibility</p:attrName>
                                        </p:attrNameLst>
                                      </p:cBhvr>
                                      <p:to>
                                        <p:strVal val="visible"/>
                                      </p:to>
                                    </p:set>
                                    <p:anim calcmode="lin" valueType="num">
                                      <p:cBhvr>
                                        <p:cTn id="31" dur="500" fill="hold"/>
                                        <p:tgtEl>
                                          <p:spTgt spid="183"/>
                                        </p:tgtEl>
                                        <p:attrNameLst>
                                          <p:attrName>ppt_w</p:attrName>
                                        </p:attrNameLst>
                                      </p:cBhvr>
                                      <p:tavLst>
                                        <p:tav tm="0">
                                          <p:val>
                                            <p:fltVal val="0"/>
                                          </p:val>
                                        </p:tav>
                                        <p:tav tm="100000">
                                          <p:val>
                                            <p:strVal val="#ppt_w"/>
                                          </p:val>
                                        </p:tav>
                                      </p:tavLst>
                                    </p:anim>
                                    <p:anim calcmode="lin" valueType="num">
                                      <p:cBhvr>
                                        <p:cTn id="32" dur="500" fill="hold"/>
                                        <p:tgtEl>
                                          <p:spTgt spid="183"/>
                                        </p:tgtEl>
                                        <p:attrNameLst>
                                          <p:attrName>ppt_h</p:attrName>
                                        </p:attrNameLst>
                                      </p:cBhvr>
                                      <p:tavLst>
                                        <p:tav tm="0">
                                          <p:val>
                                            <p:fltVal val="0"/>
                                          </p:val>
                                        </p:tav>
                                        <p:tav tm="100000">
                                          <p:val>
                                            <p:strVal val="#ppt_h"/>
                                          </p:val>
                                        </p:tav>
                                      </p:tavLst>
                                    </p:anim>
                                    <p:animEffect transition="in" filter="fade">
                                      <p:cBhvr>
                                        <p:cTn id="33"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P spid="158" grpId="0" animBg="1"/>
      <p:bldP spid="159" grpId="0" animBg="1"/>
      <p:bldP spid="16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1825171"/>
            <a:ext cx="12192000" cy="32076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3" name="Freeform 5"/>
          <p:cNvSpPr>
            <a:spLocks noEditPoints="1"/>
          </p:cNvSpPr>
          <p:nvPr/>
        </p:nvSpPr>
        <p:spPr bwMode="auto">
          <a:xfrm>
            <a:off x="5867135" y="5717942"/>
            <a:ext cx="457730" cy="478739"/>
          </a:xfrm>
          <a:custGeom>
            <a:avLst/>
            <a:gdLst>
              <a:gd name="connsiteX0" fmla="*/ 454108 w 578072"/>
              <a:gd name="connsiteY0" fmla="*/ 470601 h 604605"/>
              <a:gd name="connsiteX1" fmla="*/ 502407 w 578072"/>
              <a:gd name="connsiteY1" fmla="*/ 470601 h 604605"/>
              <a:gd name="connsiteX2" fmla="*/ 516116 w 578072"/>
              <a:gd name="connsiteY2" fmla="*/ 484453 h 604605"/>
              <a:gd name="connsiteX3" fmla="*/ 516116 w 578072"/>
              <a:gd name="connsiteY3" fmla="*/ 532536 h 604605"/>
              <a:gd name="connsiteX4" fmla="*/ 502407 w 578072"/>
              <a:gd name="connsiteY4" fmla="*/ 546388 h 604605"/>
              <a:gd name="connsiteX5" fmla="*/ 454108 w 578072"/>
              <a:gd name="connsiteY5" fmla="*/ 546388 h 604605"/>
              <a:gd name="connsiteX6" fmla="*/ 440399 w 578072"/>
              <a:gd name="connsiteY6" fmla="*/ 532536 h 604605"/>
              <a:gd name="connsiteX7" fmla="*/ 440399 w 578072"/>
              <a:gd name="connsiteY7" fmla="*/ 484453 h 604605"/>
              <a:gd name="connsiteX8" fmla="*/ 454108 w 578072"/>
              <a:gd name="connsiteY8" fmla="*/ 470601 h 604605"/>
              <a:gd name="connsiteX9" fmla="*/ 351030 w 578072"/>
              <a:gd name="connsiteY9" fmla="*/ 470601 h 604605"/>
              <a:gd name="connsiteX10" fmla="*/ 399170 w 578072"/>
              <a:gd name="connsiteY10" fmla="*/ 470601 h 604605"/>
              <a:gd name="connsiteX11" fmla="*/ 412879 w 578072"/>
              <a:gd name="connsiteY11" fmla="*/ 484453 h 604605"/>
              <a:gd name="connsiteX12" fmla="*/ 412879 w 578072"/>
              <a:gd name="connsiteY12" fmla="*/ 532536 h 604605"/>
              <a:gd name="connsiteX13" fmla="*/ 399170 w 578072"/>
              <a:gd name="connsiteY13" fmla="*/ 546388 h 604605"/>
              <a:gd name="connsiteX14" fmla="*/ 351030 w 578072"/>
              <a:gd name="connsiteY14" fmla="*/ 546388 h 604605"/>
              <a:gd name="connsiteX15" fmla="*/ 337162 w 578072"/>
              <a:gd name="connsiteY15" fmla="*/ 532536 h 604605"/>
              <a:gd name="connsiteX16" fmla="*/ 337162 w 578072"/>
              <a:gd name="connsiteY16" fmla="*/ 484453 h 604605"/>
              <a:gd name="connsiteX17" fmla="*/ 351030 w 578072"/>
              <a:gd name="connsiteY17" fmla="*/ 470601 h 604605"/>
              <a:gd name="connsiteX18" fmla="*/ 178960 w 578072"/>
              <a:gd name="connsiteY18" fmla="*/ 470601 h 604605"/>
              <a:gd name="connsiteX19" fmla="*/ 227055 w 578072"/>
              <a:gd name="connsiteY19" fmla="*/ 470601 h 604605"/>
              <a:gd name="connsiteX20" fmla="*/ 240910 w 578072"/>
              <a:gd name="connsiteY20" fmla="*/ 484453 h 604605"/>
              <a:gd name="connsiteX21" fmla="*/ 240910 w 578072"/>
              <a:gd name="connsiteY21" fmla="*/ 532536 h 604605"/>
              <a:gd name="connsiteX22" fmla="*/ 227055 w 578072"/>
              <a:gd name="connsiteY22" fmla="*/ 546388 h 604605"/>
              <a:gd name="connsiteX23" fmla="*/ 178960 w 578072"/>
              <a:gd name="connsiteY23" fmla="*/ 546388 h 604605"/>
              <a:gd name="connsiteX24" fmla="*/ 165264 w 578072"/>
              <a:gd name="connsiteY24" fmla="*/ 532536 h 604605"/>
              <a:gd name="connsiteX25" fmla="*/ 165264 w 578072"/>
              <a:gd name="connsiteY25" fmla="*/ 484453 h 604605"/>
              <a:gd name="connsiteX26" fmla="*/ 178960 w 578072"/>
              <a:gd name="connsiteY26" fmla="*/ 470601 h 604605"/>
              <a:gd name="connsiteX27" fmla="*/ 75723 w 578072"/>
              <a:gd name="connsiteY27" fmla="*/ 470601 h 604605"/>
              <a:gd name="connsiteX28" fmla="*/ 123977 w 578072"/>
              <a:gd name="connsiteY28" fmla="*/ 470601 h 604605"/>
              <a:gd name="connsiteX29" fmla="*/ 137673 w 578072"/>
              <a:gd name="connsiteY29" fmla="*/ 484453 h 604605"/>
              <a:gd name="connsiteX30" fmla="*/ 137673 w 578072"/>
              <a:gd name="connsiteY30" fmla="*/ 532536 h 604605"/>
              <a:gd name="connsiteX31" fmla="*/ 123977 w 578072"/>
              <a:gd name="connsiteY31" fmla="*/ 546388 h 604605"/>
              <a:gd name="connsiteX32" fmla="*/ 75723 w 578072"/>
              <a:gd name="connsiteY32" fmla="*/ 546388 h 604605"/>
              <a:gd name="connsiteX33" fmla="*/ 62027 w 578072"/>
              <a:gd name="connsiteY33" fmla="*/ 532536 h 604605"/>
              <a:gd name="connsiteX34" fmla="*/ 62027 w 578072"/>
              <a:gd name="connsiteY34" fmla="*/ 484453 h 604605"/>
              <a:gd name="connsiteX35" fmla="*/ 75723 w 578072"/>
              <a:gd name="connsiteY35" fmla="*/ 470601 h 604605"/>
              <a:gd name="connsiteX36" fmla="*/ 454108 w 578072"/>
              <a:gd name="connsiteY36" fmla="*/ 367505 h 604605"/>
              <a:gd name="connsiteX37" fmla="*/ 502407 w 578072"/>
              <a:gd name="connsiteY37" fmla="*/ 367505 h 604605"/>
              <a:gd name="connsiteX38" fmla="*/ 516116 w 578072"/>
              <a:gd name="connsiteY38" fmla="*/ 381357 h 604605"/>
              <a:gd name="connsiteX39" fmla="*/ 516116 w 578072"/>
              <a:gd name="connsiteY39" fmla="*/ 429440 h 604605"/>
              <a:gd name="connsiteX40" fmla="*/ 502407 w 578072"/>
              <a:gd name="connsiteY40" fmla="*/ 443292 h 604605"/>
              <a:gd name="connsiteX41" fmla="*/ 454108 w 578072"/>
              <a:gd name="connsiteY41" fmla="*/ 443292 h 604605"/>
              <a:gd name="connsiteX42" fmla="*/ 440399 w 578072"/>
              <a:gd name="connsiteY42" fmla="*/ 429440 h 604605"/>
              <a:gd name="connsiteX43" fmla="*/ 440399 w 578072"/>
              <a:gd name="connsiteY43" fmla="*/ 381357 h 604605"/>
              <a:gd name="connsiteX44" fmla="*/ 454108 w 578072"/>
              <a:gd name="connsiteY44" fmla="*/ 367505 h 604605"/>
              <a:gd name="connsiteX45" fmla="*/ 351030 w 578072"/>
              <a:gd name="connsiteY45" fmla="*/ 367505 h 604605"/>
              <a:gd name="connsiteX46" fmla="*/ 399170 w 578072"/>
              <a:gd name="connsiteY46" fmla="*/ 367505 h 604605"/>
              <a:gd name="connsiteX47" fmla="*/ 412879 w 578072"/>
              <a:gd name="connsiteY47" fmla="*/ 381357 h 604605"/>
              <a:gd name="connsiteX48" fmla="*/ 412879 w 578072"/>
              <a:gd name="connsiteY48" fmla="*/ 429440 h 604605"/>
              <a:gd name="connsiteX49" fmla="*/ 399170 w 578072"/>
              <a:gd name="connsiteY49" fmla="*/ 443292 h 604605"/>
              <a:gd name="connsiteX50" fmla="*/ 351030 w 578072"/>
              <a:gd name="connsiteY50" fmla="*/ 443292 h 604605"/>
              <a:gd name="connsiteX51" fmla="*/ 337162 w 578072"/>
              <a:gd name="connsiteY51" fmla="*/ 429440 h 604605"/>
              <a:gd name="connsiteX52" fmla="*/ 337162 w 578072"/>
              <a:gd name="connsiteY52" fmla="*/ 381357 h 604605"/>
              <a:gd name="connsiteX53" fmla="*/ 351030 w 578072"/>
              <a:gd name="connsiteY53" fmla="*/ 367505 h 604605"/>
              <a:gd name="connsiteX54" fmla="*/ 178960 w 578072"/>
              <a:gd name="connsiteY54" fmla="*/ 367505 h 604605"/>
              <a:gd name="connsiteX55" fmla="*/ 227055 w 578072"/>
              <a:gd name="connsiteY55" fmla="*/ 367505 h 604605"/>
              <a:gd name="connsiteX56" fmla="*/ 240910 w 578072"/>
              <a:gd name="connsiteY56" fmla="*/ 381357 h 604605"/>
              <a:gd name="connsiteX57" fmla="*/ 240910 w 578072"/>
              <a:gd name="connsiteY57" fmla="*/ 429440 h 604605"/>
              <a:gd name="connsiteX58" fmla="*/ 227055 w 578072"/>
              <a:gd name="connsiteY58" fmla="*/ 443292 h 604605"/>
              <a:gd name="connsiteX59" fmla="*/ 178960 w 578072"/>
              <a:gd name="connsiteY59" fmla="*/ 443292 h 604605"/>
              <a:gd name="connsiteX60" fmla="*/ 165264 w 578072"/>
              <a:gd name="connsiteY60" fmla="*/ 429440 h 604605"/>
              <a:gd name="connsiteX61" fmla="*/ 165264 w 578072"/>
              <a:gd name="connsiteY61" fmla="*/ 381357 h 604605"/>
              <a:gd name="connsiteX62" fmla="*/ 178960 w 578072"/>
              <a:gd name="connsiteY62" fmla="*/ 367505 h 604605"/>
              <a:gd name="connsiteX63" fmla="*/ 75723 w 578072"/>
              <a:gd name="connsiteY63" fmla="*/ 367505 h 604605"/>
              <a:gd name="connsiteX64" fmla="*/ 123977 w 578072"/>
              <a:gd name="connsiteY64" fmla="*/ 367505 h 604605"/>
              <a:gd name="connsiteX65" fmla="*/ 137673 w 578072"/>
              <a:gd name="connsiteY65" fmla="*/ 381357 h 604605"/>
              <a:gd name="connsiteX66" fmla="*/ 137673 w 578072"/>
              <a:gd name="connsiteY66" fmla="*/ 429440 h 604605"/>
              <a:gd name="connsiteX67" fmla="*/ 123977 w 578072"/>
              <a:gd name="connsiteY67" fmla="*/ 443292 h 604605"/>
              <a:gd name="connsiteX68" fmla="*/ 75723 w 578072"/>
              <a:gd name="connsiteY68" fmla="*/ 443292 h 604605"/>
              <a:gd name="connsiteX69" fmla="*/ 62027 w 578072"/>
              <a:gd name="connsiteY69" fmla="*/ 429440 h 604605"/>
              <a:gd name="connsiteX70" fmla="*/ 62027 w 578072"/>
              <a:gd name="connsiteY70" fmla="*/ 381357 h 604605"/>
              <a:gd name="connsiteX71" fmla="*/ 75723 w 578072"/>
              <a:gd name="connsiteY71" fmla="*/ 367505 h 604605"/>
              <a:gd name="connsiteX72" fmla="*/ 178960 w 578072"/>
              <a:gd name="connsiteY72" fmla="*/ 264409 h 604605"/>
              <a:gd name="connsiteX73" fmla="*/ 227055 w 578072"/>
              <a:gd name="connsiteY73" fmla="*/ 264409 h 604605"/>
              <a:gd name="connsiteX74" fmla="*/ 240910 w 578072"/>
              <a:gd name="connsiteY74" fmla="*/ 278248 h 604605"/>
              <a:gd name="connsiteX75" fmla="*/ 240910 w 578072"/>
              <a:gd name="connsiteY75" fmla="*/ 326287 h 604605"/>
              <a:gd name="connsiteX76" fmla="*/ 227055 w 578072"/>
              <a:gd name="connsiteY76" fmla="*/ 340126 h 604605"/>
              <a:gd name="connsiteX77" fmla="*/ 178960 w 578072"/>
              <a:gd name="connsiteY77" fmla="*/ 340126 h 604605"/>
              <a:gd name="connsiteX78" fmla="*/ 165264 w 578072"/>
              <a:gd name="connsiteY78" fmla="*/ 326287 h 604605"/>
              <a:gd name="connsiteX79" fmla="*/ 165264 w 578072"/>
              <a:gd name="connsiteY79" fmla="*/ 278248 h 604605"/>
              <a:gd name="connsiteX80" fmla="*/ 178960 w 578072"/>
              <a:gd name="connsiteY80" fmla="*/ 264409 h 604605"/>
              <a:gd name="connsiteX81" fmla="*/ 75723 w 578072"/>
              <a:gd name="connsiteY81" fmla="*/ 264409 h 604605"/>
              <a:gd name="connsiteX82" fmla="*/ 123977 w 578072"/>
              <a:gd name="connsiteY82" fmla="*/ 264409 h 604605"/>
              <a:gd name="connsiteX83" fmla="*/ 137673 w 578072"/>
              <a:gd name="connsiteY83" fmla="*/ 278248 h 604605"/>
              <a:gd name="connsiteX84" fmla="*/ 137673 w 578072"/>
              <a:gd name="connsiteY84" fmla="*/ 326287 h 604605"/>
              <a:gd name="connsiteX85" fmla="*/ 123977 w 578072"/>
              <a:gd name="connsiteY85" fmla="*/ 340126 h 604605"/>
              <a:gd name="connsiteX86" fmla="*/ 75723 w 578072"/>
              <a:gd name="connsiteY86" fmla="*/ 340126 h 604605"/>
              <a:gd name="connsiteX87" fmla="*/ 62027 w 578072"/>
              <a:gd name="connsiteY87" fmla="*/ 326287 h 604605"/>
              <a:gd name="connsiteX88" fmla="*/ 62027 w 578072"/>
              <a:gd name="connsiteY88" fmla="*/ 278248 h 604605"/>
              <a:gd name="connsiteX89" fmla="*/ 75723 w 578072"/>
              <a:gd name="connsiteY89" fmla="*/ 264409 h 604605"/>
              <a:gd name="connsiteX90" fmla="*/ 446961 w 578072"/>
              <a:gd name="connsiteY90" fmla="*/ 242816 h 604605"/>
              <a:gd name="connsiteX91" fmla="*/ 459874 w 578072"/>
              <a:gd name="connsiteY91" fmla="*/ 263633 h 604605"/>
              <a:gd name="connsiteX92" fmla="*/ 446961 w 578072"/>
              <a:gd name="connsiteY92" fmla="*/ 282544 h 604605"/>
              <a:gd name="connsiteX93" fmla="*/ 302739 w 578072"/>
              <a:gd name="connsiteY93" fmla="*/ 221476 h 604605"/>
              <a:gd name="connsiteX94" fmla="*/ 302739 w 578072"/>
              <a:gd name="connsiteY94" fmla="*/ 577080 h 604605"/>
              <a:gd name="connsiteX95" fmla="*/ 550507 w 578072"/>
              <a:gd name="connsiteY95" fmla="*/ 577080 h 604605"/>
              <a:gd name="connsiteX96" fmla="*/ 550507 w 578072"/>
              <a:gd name="connsiteY96" fmla="*/ 345102 h 604605"/>
              <a:gd name="connsiteX97" fmla="*/ 507486 w 578072"/>
              <a:gd name="connsiteY97" fmla="*/ 323623 h 604605"/>
              <a:gd name="connsiteX98" fmla="*/ 442796 w 578072"/>
              <a:gd name="connsiteY98" fmla="*/ 344307 h 604605"/>
              <a:gd name="connsiteX99" fmla="*/ 330623 w 578072"/>
              <a:gd name="connsiteY99" fmla="*/ 235319 h 604605"/>
              <a:gd name="connsiteX100" fmla="*/ 437576 w 578072"/>
              <a:gd name="connsiteY100" fmla="*/ 171827 h 604605"/>
              <a:gd name="connsiteX101" fmla="*/ 437576 w 578072"/>
              <a:gd name="connsiteY101" fmla="*/ 206969 h 604605"/>
              <a:gd name="connsiteX102" fmla="*/ 425298 w 578072"/>
              <a:gd name="connsiteY102" fmla="*/ 187887 h 604605"/>
              <a:gd name="connsiteX103" fmla="*/ 437576 w 578072"/>
              <a:gd name="connsiteY103" fmla="*/ 171827 h 604605"/>
              <a:gd name="connsiteX104" fmla="*/ 178960 w 578072"/>
              <a:gd name="connsiteY104" fmla="*/ 161313 h 604605"/>
              <a:gd name="connsiteX105" fmla="*/ 227055 w 578072"/>
              <a:gd name="connsiteY105" fmla="*/ 161313 h 604605"/>
              <a:gd name="connsiteX106" fmla="*/ 240910 w 578072"/>
              <a:gd name="connsiteY106" fmla="*/ 175152 h 604605"/>
              <a:gd name="connsiteX107" fmla="*/ 240910 w 578072"/>
              <a:gd name="connsiteY107" fmla="*/ 223191 h 604605"/>
              <a:gd name="connsiteX108" fmla="*/ 227055 w 578072"/>
              <a:gd name="connsiteY108" fmla="*/ 237030 h 604605"/>
              <a:gd name="connsiteX109" fmla="*/ 178960 w 578072"/>
              <a:gd name="connsiteY109" fmla="*/ 237030 h 604605"/>
              <a:gd name="connsiteX110" fmla="*/ 165264 w 578072"/>
              <a:gd name="connsiteY110" fmla="*/ 223191 h 604605"/>
              <a:gd name="connsiteX111" fmla="*/ 165264 w 578072"/>
              <a:gd name="connsiteY111" fmla="*/ 175152 h 604605"/>
              <a:gd name="connsiteX112" fmla="*/ 178960 w 578072"/>
              <a:gd name="connsiteY112" fmla="*/ 161313 h 604605"/>
              <a:gd name="connsiteX113" fmla="*/ 75723 w 578072"/>
              <a:gd name="connsiteY113" fmla="*/ 161313 h 604605"/>
              <a:gd name="connsiteX114" fmla="*/ 123977 w 578072"/>
              <a:gd name="connsiteY114" fmla="*/ 161313 h 604605"/>
              <a:gd name="connsiteX115" fmla="*/ 137673 w 578072"/>
              <a:gd name="connsiteY115" fmla="*/ 175152 h 604605"/>
              <a:gd name="connsiteX116" fmla="*/ 137673 w 578072"/>
              <a:gd name="connsiteY116" fmla="*/ 223191 h 604605"/>
              <a:gd name="connsiteX117" fmla="*/ 123977 w 578072"/>
              <a:gd name="connsiteY117" fmla="*/ 237030 h 604605"/>
              <a:gd name="connsiteX118" fmla="*/ 75723 w 578072"/>
              <a:gd name="connsiteY118" fmla="*/ 237030 h 604605"/>
              <a:gd name="connsiteX119" fmla="*/ 62027 w 578072"/>
              <a:gd name="connsiteY119" fmla="*/ 223191 h 604605"/>
              <a:gd name="connsiteX120" fmla="*/ 62027 w 578072"/>
              <a:gd name="connsiteY120" fmla="*/ 175152 h 604605"/>
              <a:gd name="connsiteX121" fmla="*/ 75723 w 578072"/>
              <a:gd name="connsiteY121" fmla="*/ 161313 h 604605"/>
              <a:gd name="connsiteX122" fmla="*/ 442318 w 578072"/>
              <a:gd name="connsiteY122" fmla="*/ 141287 h 604605"/>
              <a:gd name="connsiteX123" fmla="*/ 437537 w 578072"/>
              <a:gd name="connsiteY123" fmla="*/ 146855 h 604605"/>
              <a:gd name="connsiteX124" fmla="*/ 437537 w 578072"/>
              <a:gd name="connsiteY124" fmla="*/ 152106 h 604605"/>
              <a:gd name="connsiteX125" fmla="*/ 401846 w 578072"/>
              <a:gd name="connsiteY125" fmla="*/ 190610 h 604605"/>
              <a:gd name="connsiteX126" fmla="*/ 424472 w 578072"/>
              <a:gd name="connsiteY126" fmla="*/ 229432 h 604605"/>
              <a:gd name="connsiteX127" fmla="*/ 437537 w 578072"/>
              <a:gd name="connsiteY127" fmla="*/ 237864 h 604605"/>
              <a:gd name="connsiteX128" fmla="*/ 437537 w 578072"/>
              <a:gd name="connsiteY128" fmla="*/ 282573 h 604605"/>
              <a:gd name="connsiteX129" fmla="*/ 423835 w 578072"/>
              <a:gd name="connsiteY129" fmla="*/ 265390 h 604605"/>
              <a:gd name="connsiteX130" fmla="*/ 411725 w 578072"/>
              <a:gd name="connsiteY130" fmla="*/ 251866 h 604605"/>
              <a:gd name="connsiteX131" fmla="*/ 400412 w 578072"/>
              <a:gd name="connsiteY131" fmla="*/ 265708 h 604605"/>
              <a:gd name="connsiteX132" fmla="*/ 437537 w 578072"/>
              <a:gd name="connsiteY132" fmla="*/ 302303 h 604605"/>
              <a:gd name="connsiteX133" fmla="*/ 437537 w 578072"/>
              <a:gd name="connsiteY133" fmla="*/ 317895 h 604605"/>
              <a:gd name="connsiteX134" fmla="*/ 442318 w 578072"/>
              <a:gd name="connsiteY134" fmla="*/ 323145 h 604605"/>
              <a:gd name="connsiteX135" fmla="*/ 446938 w 578072"/>
              <a:gd name="connsiteY135" fmla="*/ 317895 h 604605"/>
              <a:gd name="connsiteX136" fmla="*/ 446938 w 578072"/>
              <a:gd name="connsiteY136" fmla="*/ 302303 h 604605"/>
              <a:gd name="connsiteX137" fmla="*/ 484860 w 578072"/>
              <a:gd name="connsiteY137" fmla="*/ 258866 h 604605"/>
              <a:gd name="connsiteX138" fmla="*/ 458888 w 578072"/>
              <a:gd name="connsiteY138" fmla="*/ 219090 h 604605"/>
              <a:gd name="connsiteX139" fmla="*/ 446938 w 578072"/>
              <a:gd name="connsiteY139" fmla="*/ 212089 h 604605"/>
              <a:gd name="connsiteX140" fmla="*/ 446938 w 578072"/>
              <a:gd name="connsiteY140" fmla="*/ 171835 h 604605"/>
              <a:gd name="connsiteX141" fmla="*/ 457773 w 578072"/>
              <a:gd name="connsiteY141" fmla="*/ 182813 h 604605"/>
              <a:gd name="connsiteX142" fmla="*/ 469723 w 578072"/>
              <a:gd name="connsiteY142" fmla="*/ 194906 h 604605"/>
              <a:gd name="connsiteX143" fmla="*/ 481036 w 578072"/>
              <a:gd name="connsiteY143" fmla="*/ 182973 h 604605"/>
              <a:gd name="connsiteX144" fmla="*/ 446938 w 578072"/>
              <a:gd name="connsiteY144" fmla="*/ 152106 h 604605"/>
              <a:gd name="connsiteX145" fmla="*/ 446938 w 578072"/>
              <a:gd name="connsiteY145" fmla="*/ 146855 h 604605"/>
              <a:gd name="connsiteX146" fmla="*/ 442318 w 578072"/>
              <a:gd name="connsiteY146" fmla="*/ 141287 h 604605"/>
              <a:gd name="connsiteX147" fmla="*/ 178960 w 578072"/>
              <a:gd name="connsiteY147" fmla="*/ 58217 h 604605"/>
              <a:gd name="connsiteX148" fmla="*/ 227055 w 578072"/>
              <a:gd name="connsiteY148" fmla="*/ 58217 h 604605"/>
              <a:gd name="connsiteX149" fmla="*/ 240910 w 578072"/>
              <a:gd name="connsiteY149" fmla="*/ 72056 h 604605"/>
              <a:gd name="connsiteX150" fmla="*/ 240910 w 578072"/>
              <a:gd name="connsiteY150" fmla="*/ 120095 h 604605"/>
              <a:gd name="connsiteX151" fmla="*/ 227055 w 578072"/>
              <a:gd name="connsiteY151" fmla="*/ 133934 h 604605"/>
              <a:gd name="connsiteX152" fmla="*/ 178960 w 578072"/>
              <a:gd name="connsiteY152" fmla="*/ 133934 h 604605"/>
              <a:gd name="connsiteX153" fmla="*/ 165264 w 578072"/>
              <a:gd name="connsiteY153" fmla="*/ 120095 h 604605"/>
              <a:gd name="connsiteX154" fmla="*/ 165264 w 578072"/>
              <a:gd name="connsiteY154" fmla="*/ 72056 h 604605"/>
              <a:gd name="connsiteX155" fmla="*/ 178960 w 578072"/>
              <a:gd name="connsiteY155" fmla="*/ 58217 h 604605"/>
              <a:gd name="connsiteX156" fmla="*/ 75723 w 578072"/>
              <a:gd name="connsiteY156" fmla="*/ 58217 h 604605"/>
              <a:gd name="connsiteX157" fmla="*/ 123977 w 578072"/>
              <a:gd name="connsiteY157" fmla="*/ 58217 h 604605"/>
              <a:gd name="connsiteX158" fmla="*/ 137673 w 578072"/>
              <a:gd name="connsiteY158" fmla="*/ 72056 h 604605"/>
              <a:gd name="connsiteX159" fmla="*/ 137673 w 578072"/>
              <a:gd name="connsiteY159" fmla="*/ 120095 h 604605"/>
              <a:gd name="connsiteX160" fmla="*/ 123977 w 578072"/>
              <a:gd name="connsiteY160" fmla="*/ 133934 h 604605"/>
              <a:gd name="connsiteX161" fmla="*/ 75723 w 578072"/>
              <a:gd name="connsiteY161" fmla="*/ 133934 h 604605"/>
              <a:gd name="connsiteX162" fmla="*/ 62027 w 578072"/>
              <a:gd name="connsiteY162" fmla="*/ 120095 h 604605"/>
              <a:gd name="connsiteX163" fmla="*/ 62027 w 578072"/>
              <a:gd name="connsiteY163" fmla="*/ 72056 h 604605"/>
              <a:gd name="connsiteX164" fmla="*/ 75723 w 578072"/>
              <a:gd name="connsiteY164" fmla="*/ 58217 h 604605"/>
              <a:gd name="connsiteX165" fmla="*/ 27565 w 578072"/>
              <a:gd name="connsiteY165" fmla="*/ 27525 h 604605"/>
              <a:gd name="connsiteX166" fmla="*/ 27565 w 578072"/>
              <a:gd name="connsiteY166" fmla="*/ 577080 h 604605"/>
              <a:gd name="connsiteX167" fmla="*/ 275333 w 578072"/>
              <a:gd name="connsiteY167" fmla="*/ 577080 h 604605"/>
              <a:gd name="connsiteX168" fmla="*/ 275333 w 578072"/>
              <a:gd name="connsiteY168" fmla="*/ 27525 h 604605"/>
              <a:gd name="connsiteX169" fmla="*/ 13862 w 578072"/>
              <a:gd name="connsiteY169" fmla="*/ 0 h 604605"/>
              <a:gd name="connsiteX170" fmla="*/ 289036 w 578072"/>
              <a:gd name="connsiteY170" fmla="*/ 0 h 604605"/>
              <a:gd name="connsiteX171" fmla="*/ 302739 w 578072"/>
              <a:gd name="connsiteY171" fmla="*/ 13683 h 604605"/>
              <a:gd name="connsiteX172" fmla="*/ 302739 w 578072"/>
              <a:gd name="connsiteY172" fmla="*/ 190769 h 604605"/>
              <a:gd name="connsiteX173" fmla="*/ 333650 w 578072"/>
              <a:gd name="connsiteY173" fmla="*/ 206043 h 604605"/>
              <a:gd name="connsiteX174" fmla="*/ 442796 w 578072"/>
              <a:gd name="connsiteY174" fmla="*/ 120125 h 604605"/>
              <a:gd name="connsiteX175" fmla="*/ 554968 w 578072"/>
              <a:gd name="connsiteY175" fmla="*/ 232296 h 604605"/>
              <a:gd name="connsiteX176" fmla="*/ 529156 w 578072"/>
              <a:gd name="connsiteY176" fmla="*/ 303734 h 604605"/>
              <a:gd name="connsiteX177" fmla="*/ 570424 w 578072"/>
              <a:gd name="connsiteY177" fmla="*/ 324259 h 604605"/>
              <a:gd name="connsiteX178" fmla="*/ 578072 w 578072"/>
              <a:gd name="connsiteY178" fmla="*/ 336670 h 604605"/>
              <a:gd name="connsiteX179" fmla="*/ 578072 w 578072"/>
              <a:gd name="connsiteY179" fmla="*/ 590922 h 604605"/>
              <a:gd name="connsiteX180" fmla="*/ 564210 w 578072"/>
              <a:gd name="connsiteY180" fmla="*/ 604605 h 604605"/>
              <a:gd name="connsiteX181" fmla="*/ 13862 w 578072"/>
              <a:gd name="connsiteY181" fmla="*/ 604605 h 604605"/>
              <a:gd name="connsiteX182" fmla="*/ 0 w 578072"/>
              <a:gd name="connsiteY182" fmla="*/ 590922 h 604605"/>
              <a:gd name="connsiteX183" fmla="*/ 0 w 578072"/>
              <a:gd name="connsiteY183" fmla="*/ 13683 h 604605"/>
              <a:gd name="connsiteX184" fmla="*/ 13862 w 578072"/>
              <a:gd name="connsiteY184"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578072" h="604605">
                <a:moveTo>
                  <a:pt x="454108" y="470601"/>
                </a:moveTo>
                <a:lnTo>
                  <a:pt x="502407" y="470601"/>
                </a:lnTo>
                <a:cubicBezTo>
                  <a:pt x="509899" y="470601"/>
                  <a:pt x="516116" y="476810"/>
                  <a:pt x="516116" y="484453"/>
                </a:cubicBezTo>
                <a:lnTo>
                  <a:pt x="516116" y="532536"/>
                </a:lnTo>
                <a:cubicBezTo>
                  <a:pt x="516116" y="540179"/>
                  <a:pt x="509899" y="546388"/>
                  <a:pt x="502407" y="546388"/>
                </a:cubicBezTo>
                <a:lnTo>
                  <a:pt x="454108" y="546388"/>
                </a:lnTo>
                <a:cubicBezTo>
                  <a:pt x="446616" y="546388"/>
                  <a:pt x="440399" y="540179"/>
                  <a:pt x="440399" y="532536"/>
                </a:cubicBezTo>
                <a:lnTo>
                  <a:pt x="440399" y="484453"/>
                </a:lnTo>
                <a:cubicBezTo>
                  <a:pt x="440399" y="476810"/>
                  <a:pt x="446616" y="470601"/>
                  <a:pt x="454108" y="470601"/>
                </a:cubicBezTo>
                <a:close/>
                <a:moveTo>
                  <a:pt x="351030" y="470601"/>
                </a:moveTo>
                <a:lnTo>
                  <a:pt x="399170" y="470601"/>
                </a:lnTo>
                <a:cubicBezTo>
                  <a:pt x="406822" y="470601"/>
                  <a:pt x="412879" y="476810"/>
                  <a:pt x="412879" y="484453"/>
                </a:cubicBezTo>
                <a:lnTo>
                  <a:pt x="412879" y="532536"/>
                </a:lnTo>
                <a:cubicBezTo>
                  <a:pt x="412879" y="540179"/>
                  <a:pt x="406822" y="546388"/>
                  <a:pt x="399170" y="546388"/>
                </a:cubicBezTo>
                <a:lnTo>
                  <a:pt x="351030" y="546388"/>
                </a:lnTo>
                <a:cubicBezTo>
                  <a:pt x="343379" y="546388"/>
                  <a:pt x="337162" y="540179"/>
                  <a:pt x="337162" y="532536"/>
                </a:cubicBezTo>
                <a:lnTo>
                  <a:pt x="337162" y="484453"/>
                </a:lnTo>
                <a:cubicBezTo>
                  <a:pt x="337162" y="476810"/>
                  <a:pt x="343379" y="470601"/>
                  <a:pt x="351030" y="470601"/>
                </a:cubicBezTo>
                <a:close/>
                <a:moveTo>
                  <a:pt x="178960" y="470601"/>
                </a:moveTo>
                <a:lnTo>
                  <a:pt x="227055" y="470601"/>
                </a:lnTo>
                <a:cubicBezTo>
                  <a:pt x="234699" y="470601"/>
                  <a:pt x="240910" y="476810"/>
                  <a:pt x="240910" y="484453"/>
                </a:cubicBezTo>
                <a:lnTo>
                  <a:pt x="240910" y="532536"/>
                </a:lnTo>
                <a:cubicBezTo>
                  <a:pt x="240910" y="540179"/>
                  <a:pt x="234699" y="546388"/>
                  <a:pt x="227055" y="546388"/>
                </a:cubicBezTo>
                <a:lnTo>
                  <a:pt x="178960" y="546388"/>
                </a:lnTo>
                <a:cubicBezTo>
                  <a:pt x="171316" y="546388"/>
                  <a:pt x="165264" y="540179"/>
                  <a:pt x="165264" y="532536"/>
                </a:cubicBezTo>
                <a:lnTo>
                  <a:pt x="165264" y="484453"/>
                </a:lnTo>
                <a:cubicBezTo>
                  <a:pt x="165264" y="476810"/>
                  <a:pt x="171316" y="470601"/>
                  <a:pt x="178960" y="470601"/>
                </a:cubicBezTo>
                <a:close/>
                <a:moveTo>
                  <a:pt x="75723" y="470601"/>
                </a:moveTo>
                <a:lnTo>
                  <a:pt x="123977" y="470601"/>
                </a:lnTo>
                <a:cubicBezTo>
                  <a:pt x="131462" y="470601"/>
                  <a:pt x="137673" y="476810"/>
                  <a:pt x="137673" y="484453"/>
                </a:cubicBezTo>
                <a:lnTo>
                  <a:pt x="137673" y="532536"/>
                </a:lnTo>
                <a:cubicBezTo>
                  <a:pt x="137673" y="540179"/>
                  <a:pt x="131462" y="546388"/>
                  <a:pt x="123977" y="546388"/>
                </a:cubicBezTo>
                <a:lnTo>
                  <a:pt x="75723" y="546388"/>
                </a:lnTo>
                <a:cubicBezTo>
                  <a:pt x="68238" y="546388"/>
                  <a:pt x="62027" y="540179"/>
                  <a:pt x="62027" y="532536"/>
                </a:cubicBezTo>
                <a:lnTo>
                  <a:pt x="62027" y="484453"/>
                </a:lnTo>
                <a:cubicBezTo>
                  <a:pt x="62027" y="476810"/>
                  <a:pt x="68238" y="470601"/>
                  <a:pt x="75723" y="470601"/>
                </a:cubicBezTo>
                <a:close/>
                <a:moveTo>
                  <a:pt x="454108" y="367505"/>
                </a:moveTo>
                <a:lnTo>
                  <a:pt x="502407" y="367505"/>
                </a:lnTo>
                <a:cubicBezTo>
                  <a:pt x="509899" y="367505"/>
                  <a:pt x="516116" y="373714"/>
                  <a:pt x="516116" y="381357"/>
                </a:cubicBezTo>
                <a:lnTo>
                  <a:pt x="516116" y="429440"/>
                </a:lnTo>
                <a:cubicBezTo>
                  <a:pt x="516116" y="437083"/>
                  <a:pt x="509899" y="443292"/>
                  <a:pt x="502407" y="443292"/>
                </a:cubicBezTo>
                <a:lnTo>
                  <a:pt x="454108" y="443292"/>
                </a:lnTo>
                <a:cubicBezTo>
                  <a:pt x="446616" y="443292"/>
                  <a:pt x="440399" y="437083"/>
                  <a:pt x="440399" y="429440"/>
                </a:cubicBezTo>
                <a:lnTo>
                  <a:pt x="440399" y="381357"/>
                </a:lnTo>
                <a:cubicBezTo>
                  <a:pt x="440399" y="373714"/>
                  <a:pt x="446616" y="367505"/>
                  <a:pt x="454108" y="367505"/>
                </a:cubicBezTo>
                <a:close/>
                <a:moveTo>
                  <a:pt x="351030" y="367505"/>
                </a:moveTo>
                <a:lnTo>
                  <a:pt x="399170" y="367505"/>
                </a:lnTo>
                <a:cubicBezTo>
                  <a:pt x="406822" y="367505"/>
                  <a:pt x="412879" y="373714"/>
                  <a:pt x="412879" y="381357"/>
                </a:cubicBezTo>
                <a:lnTo>
                  <a:pt x="412879" y="429440"/>
                </a:lnTo>
                <a:cubicBezTo>
                  <a:pt x="412879" y="437083"/>
                  <a:pt x="406822" y="443292"/>
                  <a:pt x="399170" y="443292"/>
                </a:cubicBezTo>
                <a:lnTo>
                  <a:pt x="351030" y="443292"/>
                </a:lnTo>
                <a:cubicBezTo>
                  <a:pt x="343379" y="443292"/>
                  <a:pt x="337162" y="437083"/>
                  <a:pt x="337162" y="429440"/>
                </a:cubicBezTo>
                <a:lnTo>
                  <a:pt x="337162" y="381357"/>
                </a:lnTo>
                <a:cubicBezTo>
                  <a:pt x="337162" y="373714"/>
                  <a:pt x="343379" y="367505"/>
                  <a:pt x="351030" y="367505"/>
                </a:cubicBezTo>
                <a:close/>
                <a:moveTo>
                  <a:pt x="178960" y="367505"/>
                </a:moveTo>
                <a:lnTo>
                  <a:pt x="227055" y="367505"/>
                </a:lnTo>
                <a:cubicBezTo>
                  <a:pt x="234699" y="367505"/>
                  <a:pt x="240910" y="373714"/>
                  <a:pt x="240910" y="381357"/>
                </a:cubicBezTo>
                <a:lnTo>
                  <a:pt x="240910" y="429440"/>
                </a:lnTo>
                <a:cubicBezTo>
                  <a:pt x="240910" y="437083"/>
                  <a:pt x="234699" y="443292"/>
                  <a:pt x="227055" y="443292"/>
                </a:cubicBezTo>
                <a:lnTo>
                  <a:pt x="178960" y="443292"/>
                </a:lnTo>
                <a:cubicBezTo>
                  <a:pt x="171316" y="443292"/>
                  <a:pt x="165264" y="437083"/>
                  <a:pt x="165264" y="429440"/>
                </a:cubicBezTo>
                <a:lnTo>
                  <a:pt x="165264" y="381357"/>
                </a:lnTo>
                <a:cubicBezTo>
                  <a:pt x="165264" y="373714"/>
                  <a:pt x="171316" y="367505"/>
                  <a:pt x="178960" y="367505"/>
                </a:cubicBezTo>
                <a:close/>
                <a:moveTo>
                  <a:pt x="75723" y="367505"/>
                </a:moveTo>
                <a:lnTo>
                  <a:pt x="123977" y="367505"/>
                </a:lnTo>
                <a:cubicBezTo>
                  <a:pt x="131462" y="367505"/>
                  <a:pt x="137673" y="373714"/>
                  <a:pt x="137673" y="381357"/>
                </a:cubicBezTo>
                <a:lnTo>
                  <a:pt x="137673" y="429440"/>
                </a:lnTo>
                <a:cubicBezTo>
                  <a:pt x="137673" y="437083"/>
                  <a:pt x="131462" y="443292"/>
                  <a:pt x="123977" y="443292"/>
                </a:cubicBezTo>
                <a:lnTo>
                  <a:pt x="75723" y="443292"/>
                </a:lnTo>
                <a:cubicBezTo>
                  <a:pt x="68238" y="443292"/>
                  <a:pt x="62027" y="437083"/>
                  <a:pt x="62027" y="429440"/>
                </a:cubicBezTo>
                <a:lnTo>
                  <a:pt x="62027" y="381357"/>
                </a:lnTo>
                <a:cubicBezTo>
                  <a:pt x="62027" y="373714"/>
                  <a:pt x="68238" y="367505"/>
                  <a:pt x="75723" y="367505"/>
                </a:cubicBezTo>
                <a:close/>
                <a:moveTo>
                  <a:pt x="178960" y="264409"/>
                </a:moveTo>
                <a:lnTo>
                  <a:pt x="227055" y="264409"/>
                </a:lnTo>
                <a:cubicBezTo>
                  <a:pt x="234699" y="264409"/>
                  <a:pt x="240910" y="270613"/>
                  <a:pt x="240910" y="278248"/>
                </a:cubicBezTo>
                <a:lnTo>
                  <a:pt x="240910" y="326287"/>
                </a:lnTo>
                <a:cubicBezTo>
                  <a:pt x="240910" y="333922"/>
                  <a:pt x="234699" y="340126"/>
                  <a:pt x="227055" y="340126"/>
                </a:cubicBezTo>
                <a:lnTo>
                  <a:pt x="178960" y="340126"/>
                </a:lnTo>
                <a:cubicBezTo>
                  <a:pt x="171316" y="340126"/>
                  <a:pt x="165264" y="333922"/>
                  <a:pt x="165264" y="326287"/>
                </a:cubicBezTo>
                <a:lnTo>
                  <a:pt x="165264" y="278248"/>
                </a:lnTo>
                <a:cubicBezTo>
                  <a:pt x="165264" y="270613"/>
                  <a:pt x="171316" y="264409"/>
                  <a:pt x="178960" y="264409"/>
                </a:cubicBezTo>
                <a:close/>
                <a:moveTo>
                  <a:pt x="75723" y="264409"/>
                </a:moveTo>
                <a:lnTo>
                  <a:pt x="123977" y="264409"/>
                </a:lnTo>
                <a:cubicBezTo>
                  <a:pt x="131462" y="264409"/>
                  <a:pt x="137673" y="270613"/>
                  <a:pt x="137673" y="278248"/>
                </a:cubicBezTo>
                <a:lnTo>
                  <a:pt x="137673" y="326287"/>
                </a:lnTo>
                <a:cubicBezTo>
                  <a:pt x="137673" y="333922"/>
                  <a:pt x="131462" y="340126"/>
                  <a:pt x="123977" y="340126"/>
                </a:cubicBezTo>
                <a:lnTo>
                  <a:pt x="75723" y="340126"/>
                </a:lnTo>
                <a:cubicBezTo>
                  <a:pt x="68238" y="340126"/>
                  <a:pt x="62027" y="333922"/>
                  <a:pt x="62027" y="326287"/>
                </a:cubicBezTo>
                <a:lnTo>
                  <a:pt x="62027" y="278248"/>
                </a:lnTo>
                <a:cubicBezTo>
                  <a:pt x="62027" y="270613"/>
                  <a:pt x="68238" y="264409"/>
                  <a:pt x="75723" y="264409"/>
                </a:cubicBezTo>
                <a:close/>
                <a:moveTo>
                  <a:pt x="446961" y="242816"/>
                </a:moveTo>
                <a:cubicBezTo>
                  <a:pt x="455570" y="247424"/>
                  <a:pt x="459874" y="253622"/>
                  <a:pt x="459874" y="263633"/>
                </a:cubicBezTo>
                <a:cubicBezTo>
                  <a:pt x="459874" y="272691"/>
                  <a:pt x="455091" y="281273"/>
                  <a:pt x="446961" y="282544"/>
                </a:cubicBezTo>
                <a:close/>
                <a:moveTo>
                  <a:pt x="302739" y="221476"/>
                </a:moveTo>
                <a:lnTo>
                  <a:pt x="302739" y="577080"/>
                </a:lnTo>
                <a:lnTo>
                  <a:pt x="550507" y="577080"/>
                </a:lnTo>
                <a:lnTo>
                  <a:pt x="550507" y="345102"/>
                </a:lnTo>
                <a:lnTo>
                  <a:pt x="507486" y="323623"/>
                </a:lnTo>
                <a:cubicBezTo>
                  <a:pt x="489162" y="336670"/>
                  <a:pt x="466855" y="344307"/>
                  <a:pt x="442796" y="344307"/>
                </a:cubicBezTo>
                <a:cubicBezTo>
                  <a:pt x="381929" y="344307"/>
                  <a:pt x="332216" y="295779"/>
                  <a:pt x="330623" y="235319"/>
                </a:cubicBezTo>
                <a:close/>
                <a:moveTo>
                  <a:pt x="437576" y="171827"/>
                </a:moveTo>
                <a:lnTo>
                  <a:pt x="437576" y="206969"/>
                </a:lnTo>
                <a:cubicBezTo>
                  <a:pt x="427530" y="199018"/>
                  <a:pt x="425298" y="195361"/>
                  <a:pt x="425298" y="187887"/>
                </a:cubicBezTo>
                <a:cubicBezTo>
                  <a:pt x="425298" y="179301"/>
                  <a:pt x="429444" y="173258"/>
                  <a:pt x="437576" y="171827"/>
                </a:cubicBezTo>
                <a:close/>
                <a:moveTo>
                  <a:pt x="178960" y="161313"/>
                </a:moveTo>
                <a:lnTo>
                  <a:pt x="227055" y="161313"/>
                </a:lnTo>
                <a:cubicBezTo>
                  <a:pt x="234699" y="161313"/>
                  <a:pt x="240910" y="167517"/>
                  <a:pt x="240910" y="175152"/>
                </a:cubicBezTo>
                <a:lnTo>
                  <a:pt x="240910" y="223191"/>
                </a:lnTo>
                <a:cubicBezTo>
                  <a:pt x="240910" y="230826"/>
                  <a:pt x="234699" y="237030"/>
                  <a:pt x="227055" y="237030"/>
                </a:cubicBezTo>
                <a:lnTo>
                  <a:pt x="178960" y="237030"/>
                </a:lnTo>
                <a:cubicBezTo>
                  <a:pt x="171316" y="237030"/>
                  <a:pt x="165264" y="230826"/>
                  <a:pt x="165264" y="223191"/>
                </a:cubicBezTo>
                <a:lnTo>
                  <a:pt x="165264" y="175152"/>
                </a:lnTo>
                <a:cubicBezTo>
                  <a:pt x="165264" y="167517"/>
                  <a:pt x="171316" y="161313"/>
                  <a:pt x="178960" y="161313"/>
                </a:cubicBezTo>
                <a:close/>
                <a:moveTo>
                  <a:pt x="75723" y="161313"/>
                </a:moveTo>
                <a:lnTo>
                  <a:pt x="123977" y="161313"/>
                </a:lnTo>
                <a:cubicBezTo>
                  <a:pt x="131462" y="161313"/>
                  <a:pt x="137673" y="167517"/>
                  <a:pt x="137673" y="175152"/>
                </a:cubicBezTo>
                <a:lnTo>
                  <a:pt x="137673" y="223191"/>
                </a:lnTo>
                <a:cubicBezTo>
                  <a:pt x="137673" y="230826"/>
                  <a:pt x="131462" y="237030"/>
                  <a:pt x="123977" y="237030"/>
                </a:cubicBezTo>
                <a:lnTo>
                  <a:pt x="75723" y="237030"/>
                </a:lnTo>
                <a:cubicBezTo>
                  <a:pt x="68238" y="237030"/>
                  <a:pt x="62027" y="230826"/>
                  <a:pt x="62027" y="223191"/>
                </a:cubicBezTo>
                <a:lnTo>
                  <a:pt x="62027" y="175152"/>
                </a:lnTo>
                <a:cubicBezTo>
                  <a:pt x="62027" y="167517"/>
                  <a:pt x="68238" y="161313"/>
                  <a:pt x="75723" y="161313"/>
                </a:cubicBezTo>
                <a:close/>
                <a:moveTo>
                  <a:pt x="442318" y="141287"/>
                </a:moveTo>
                <a:cubicBezTo>
                  <a:pt x="439131" y="141287"/>
                  <a:pt x="437537" y="143514"/>
                  <a:pt x="437537" y="146855"/>
                </a:cubicBezTo>
                <a:lnTo>
                  <a:pt x="437537" y="152106"/>
                </a:lnTo>
                <a:cubicBezTo>
                  <a:pt x="415071" y="152742"/>
                  <a:pt x="401846" y="169130"/>
                  <a:pt x="401846" y="190610"/>
                </a:cubicBezTo>
                <a:cubicBezTo>
                  <a:pt x="401846" y="207793"/>
                  <a:pt x="409813" y="220044"/>
                  <a:pt x="424472" y="229432"/>
                </a:cubicBezTo>
                <a:lnTo>
                  <a:pt x="437537" y="237864"/>
                </a:lnTo>
                <a:lnTo>
                  <a:pt x="437537" y="282573"/>
                </a:lnTo>
                <a:cubicBezTo>
                  <a:pt x="428933" y="281619"/>
                  <a:pt x="424791" y="275413"/>
                  <a:pt x="423835" y="265390"/>
                </a:cubicBezTo>
                <a:cubicBezTo>
                  <a:pt x="422878" y="255843"/>
                  <a:pt x="418895" y="251866"/>
                  <a:pt x="411725" y="251866"/>
                </a:cubicBezTo>
                <a:cubicBezTo>
                  <a:pt x="403917" y="251866"/>
                  <a:pt x="400412" y="258389"/>
                  <a:pt x="400412" y="265708"/>
                </a:cubicBezTo>
                <a:cubicBezTo>
                  <a:pt x="400412" y="286392"/>
                  <a:pt x="416027" y="302303"/>
                  <a:pt x="437537" y="302303"/>
                </a:cubicBezTo>
                <a:lnTo>
                  <a:pt x="437537" y="317895"/>
                </a:lnTo>
                <a:cubicBezTo>
                  <a:pt x="437537" y="320918"/>
                  <a:pt x="439131" y="323145"/>
                  <a:pt x="442318" y="323145"/>
                </a:cubicBezTo>
                <a:cubicBezTo>
                  <a:pt x="445504" y="323145"/>
                  <a:pt x="446938" y="320918"/>
                  <a:pt x="446938" y="317895"/>
                </a:cubicBezTo>
                <a:lnTo>
                  <a:pt x="446938" y="302303"/>
                </a:lnTo>
                <a:cubicBezTo>
                  <a:pt x="471157" y="301030"/>
                  <a:pt x="484860" y="285119"/>
                  <a:pt x="484860" y="258866"/>
                </a:cubicBezTo>
                <a:cubicBezTo>
                  <a:pt x="484860" y="239774"/>
                  <a:pt x="474503" y="228000"/>
                  <a:pt x="458888" y="219090"/>
                </a:cubicBezTo>
                <a:lnTo>
                  <a:pt x="446938" y="212089"/>
                </a:lnTo>
                <a:lnTo>
                  <a:pt x="446938" y="171835"/>
                </a:lnTo>
                <a:cubicBezTo>
                  <a:pt x="451559" y="171835"/>
                  <a:pt x="456020" y="175017"/>
                  <a:pt x="457773" y="182813"/>
                </a:cubicBezTo>
                <a:cubicBezTo>
                  <a:pt x="459048" y="189655"/>
                  <a:pt x="460960" y="194906"/>
                  <a:pt x="469723" y="194906"/>
                </a:cubicBezTo>
                <a:cubicBezTo>
                  <a:pt x="476575" y="194906"/>
                  <a:pt x="481036" y="189655"/>
                  <a:pt x="481036" y="182973"/>
                </a:cubicBezTo>
                <a:cubicBezTo>
                  <a:pt x="481036" y="164357"/>
                  <a:pt x="465581" y="152106"/>
                  <a:pt x="446938" y="152106"/>
                </a:cubicBezTo>
                <a:lnTo>
                  <a:pt x="446938" y="146855"/>
                </a:lnTo>
                <a:cubicBezTo>
                  <a:pt x="446938" y="143514"/>
                  <a:pt x="445504" y="141287"/>
                  <a:pt x="442318" y="141287"/>
                </a:cubicBezTo>
                <a:close/>
                <a:moveTo>
                  <a:pt x="178960" y="58217"/>
                </a:moveTo>
                <a:lnTo>
                  <a:pt x="227055" y="58217"/>
                </a:lnTo>
                <a:cubicBezTo>
                  <a:pt x="234699" y="58217"/>
                  <a:pt x="240910" y="64421"/>
                  <a:pt x="240910" y="72056"/>
                </a:cubicBezTo>
                <a:lnTo>
                  <a:pt x="240910" y="120095"/>
                </a:lnTo>
                <a:cubicBezTo>
                  <a:pt x="240910" y="127730"/>
                  <a:pt x="234699" y="133934"/>
                  <a:pt x="227055" y="133934"/>
                </a:cubicBezTo>
                <a:lnTo>
                  <a:pt x="178960" y="133934"/>
                </a:lnTo>
                <a:cubicBezTo>
                  <a:pt x="171316" y="133934"/>
                  <a:pt x="165264" y="127730"/>
                  <a:pt x="165264" y="120095"/>
                </a:cubicBezTo>
                <a:lnTo>
                  <a:pt x="165264" y="72056"/>
                </a:lnTo>
                <a:cubicBezTo>
                  <a:pt x="165264" y="64421"/>
                  <a:pt x="171316" y="58217"/>
                  <a:pt x="178960" y="58217"/>
                </a:cubicBezTo>
                <a:close/>
                <a:moveTo>
                  <a:pt x="75723" y="58217"/>
                </a:moveTo>
                <a:lnTo>
                  <a:pt x="123977" y="58217"/>
                </a:lnTo>
                <a:cubicBezTo>
                  <a:pt x="131462" y="58217"/>
                  <a:pt x="137673" y="64421"/>
                  <a:pt x="137673" y="72056"/>
                </a:cubicBezTo>
                <a:lnTo>
                  <a:pt x="137673" y="120095"/>
                </a:lnTo>
                <a:cubicBezTo>
                  <a:pt x="137673" y="127730"/>
                  <a:pt x="131462" y="133934"/>
                  <a:pt x="123977" y="133934"/>
                </a:cubicBezTo>
                <a:lnTo>
                  <a:pt x="75723" y="133934"/>
                </a:lnTo>
                <a:cubicBezTo>
                  <a:pt x="68238" y="133934"/>
                  <a:pt x="62027" y="127730"/>
                  <a:pt x="62027" y="120095"/>
                </a:cubicBezTo>
                <a:lnTo>
                  <a:pt x="62027" y="72056"/>
                </a:lnTo>
                <a:cubicBezTo>
                  <a:pt x="62027" y="64421"/>
                  <a:pt x="68238" y="58217"/>
                  <a:pt x="75723" y="58217"/>
                </a:cubicBezTo>
                <a:close/>
                <a:moveTo>
                  <a:pt x="27565" y="27525"/>
                </a:moveTo>
                <a:lnTo>
                  <a:pt x="27565" y="577080"/>
                </a:lnTo>
                <a:lnTo>
                  <a:pt x="275333" y="577080"/>
                </a:lnTo>
                <a:lnTo>
                  <a:pt x="275333" y="27525"/>
                </a:lnTo>
                <a:close/>
                <a:moveTo>
                  <a:pt x="13862" y="0"/>
                </a:moveTo>
                <a:lnTo>
                  <a:pt x="289036" y="0"/>
                </a:lnTo>
                <a:cubicBezTo>
                  <a:pt x="296684" y="0"/>
                  <a:pt x="302739" y="6205"/>
                  <a:pt x="302739" y="13683"/>
                </a:cubicBezTo>
                <a:lnTo>
                  <a:pt x="302739" y="190769"/>
                </a:lnTo>
                <a:lnTo>
                  <a:pt x="333650" y="206043"/>
                </a:lnTo>
                <a:cubicBezTo>
                  <a:pt x="345441" y="156879"/>
                  <a:pt x="389896" y="120125"/>
                  <a:pt x="442796" y="120125"/>
                </a:cubicBezTo>
                <a:cubicBezTo>
                  <a:pt x="504618" y="120125"/>
                  <a:pt x="554968" y="170403"/>
                  <a:pt x="554968" y="232296"/>
                </a:cubicBezTo>
                <a:cubicBezTo>
                  <a:pt x="554968" y="259344"/>
                  <a:pt x="545249" y="284323"/>
                  <a:pt x="529156" y="303734"/>
                </a:cubicBezTo>
                <a:lnTo>
                  <a:pt x="570424" y="324259"/>
                </a:lnTo>
                <a:cubicBezTo>
                  <a:pt x="575045" y="326646"/>
                  <a:pt x="578072" y="331419"/>
                  <a:pt x="578072" y="336670"/>
                </a:cubicBezTo>
                <a:lnTo>
                  <a:pt x="578072" y="590922"/>
                </a:lnTo>
                <a:cubicBezTo>
                  <a:pt x="578072" y="598400"/>
                  <a:pt x="571858" y="604605"/>
                  <a:pt x="564210" y="604605"/>
                </a:cubicBezTo>
                <a:lnTo>
                  <a:pt x="13862" y="604605"/>
                </a:lnTo>
                <a:cubicBezTo>
                  <a:pt x="6214" y="604605"/>
                  <a:pt x="0" y="598400"/>
                  <a:pt x="0" y="590922"/>
                </a:cubicBezTo>
                <a:lnTo>
                  <a:pt x="0" y="13683"/>
                </a:lnTo>
                <a:cubicBezTo>
                  <a:pt x="0" y="6205"/>
                  <a:pt x="6214" y="0"/>
                  <a:pt x="13862" y="0"/>
                </a:cubicBezTo>
                <a:close/>
              </a:path>
            </a:pathLst>
          </a:custGeom>
          <a:solidFill>
            <a:schemeClr val="accent2"/>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35" name="文本框 34"/>
          <p:cNvSpPr txBox="1"/>
          <p:nvPr/>
        </p:nvSpPr>
        <p:spPr>
          <a:xfrm>
            <a:off x="1567413" y="2322684"/>
            <a:ext cx="9057174" cy="1107996"/>
          </a:xfrm>
          <a:prstGeom prst="rect">
            <a:avLst/>
          </a:prstGeom>
          <a:noFill/>
        </p:spPr>
        <p:txBody>
          <a:bodyPr wrap="square" rtlCol="0">
            <a:spAutoFit/>
          </a:bodyPr>
          <a:lstStyle/>
          <a:p>
            <a:pPr algn="ctr"/>
            <a:r>
              <a:rPr lang="zh-CN" altLang="en-US" sz="6600" b="1" spc="600" dirty="0">
                <a:solidFill>
                  <a:schemeClr val="bg1"/>
                </a:solidFill>
                <a:latin typeface="Arial" panose="020B0604020202090204" pitchFamily="34" charset="0"/>
                <a:ea typeface="思源黑体 CN Regular" panose="020B0500000000000000" pitchFamily="34" charset="-122"/>
                <a:sym typeface="Arial" panose="020B0604020202090204" pitchFamily="34" charset="0"/>
              </a:rPr>
              <a:t>感谢您的观看</a:t>
            </a:r>
            <a:endParaRPr lang="zh-CN" altLang="en-US" sz="6600" b="1" spc="600" dirty="0">
              <a:solidFill>
                <a:schemeClr val="bg1"/>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47" name="文本框 46"/>
          <p:cNvSpPr txBox="1"/>
          <p:nvPr/>
        </p:nvSpPr>
        <p:spPr>
          <a:xfrm>
            <a:off x="4300116" y="3440419"/>
            <a:ext cx="3712029" cy="338554"/>
          </a:xfrm>
          <a:prstGeom prst="rect">
            <a:avLst/>
          </a:prstGeom>
          <a:noFill/>
        </p:spPr>
        <p:txBody>
          <a:bodyPr wrap="square" rtlCol="0">
            <a:spAutoFit/>
          </a:bodyPr>
          <a:lstStyle/>
          <a:p>
            <a:pPr algn="ctr"/>
            <a:r>
              <a:rPr lang="en-US" altLang="zh-CN" sz="1600" spc="600"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WORK SUMMARY</a:t>
            </a:r>
            <a:endParaRPr lang="en-US" altLang="zh-CN" sz="1600" spc="600"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p:txBody>
      </p:sp>
      <p:cxnSp>
        <p:nvCxnSpPr>
          <p:cNvPr id="5" name="直接连接符 4"/>
          <p:cNvCxnSpPr/>
          <p:nvPr/>
        </p:nvCxnSpPr>
        <p:spPr>
          <a:xfrm>
            <a:off x="1928813" y="3621424"/>
            <a:ext cx="262867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2394858" y="4118096"/>
            <a:ext cx="7402285" cy="434927"/>
          </a:xfrm>
          <a:prstGeom prst="rect">
            <a:avLst/>
          </a:prstGeom>
          <a:noFill/>
        </p:spPr>
        <p:txBody>
          <a:bodyPr wrap="square" rtlCol="0">
            <a:spAutoFit/>
          </a:bodyPr>
          <a:lstStyle/>
          <a:p>
            <a:pPr algn="ctr">
              <a:lnSpc>
                <a:spcPct val="120000"/>
              </a:lnSpc>
            </a:pPr>
            <a:r>
              <a:rPr lang="zh-CN" altLang="en-US" sz="2000" dirty="0">
                <a:solidFill>
                  <a:schemeClr val="bg1"/>
                </a:solidFill>
                <a:latin typeface="Arial" panose="020B0604020202090204" pitchFamily="34" charset="0"/>
                <a:ea typeface="思源黑体 CN Regular" panose="020B0500000000000000" pitchFamily="34" charset="-122"/>
                <a:sym typeface="Arial" panose="020B0604020202090204" pitchFamily="34" charset="0"/>
              </a:rPr>
              <a:t>汇报人：</a:t>
            </a:r>
            <a:r>
              <a:rPr lang="en-US" altLang="zh-CN" sz="2000" dirty="0">
                <a:solidFill>
                  <a:schemeClr val="bg1"/>
                </a:solidFill>
                <a:latin typeface="Arial" panose="020B0604020202090204" pitchFamily="34" charset="0"/>
                <a:ea typeface="思源黑体 CN Regular" panose="020B0500000000000000" pitchFamily="34" charset="-122"/>
                <a:sym typeface="Arial" panose="020B0604020202090204" pitchFamily="34" charset="0"/>
              </a:rPr>
              <a:t>XXXX</a:t>
            </a:r>
            <a:endParaRPr lang="zh-CN" altLang="en-US" sz="2000" dirty="0">
              <a:solidFill>
                <a:schemeClr val="bg1"/>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12" name="等腰三角形 11"/>
          <p:cNvSpPr/>
          <p:nvPr/>
        </p:nvSpPr>
        <p:spPr>
          <a:xfrm flipV="1">
            <a:off x="5916353" y="5021121"/>
            <a:ext cx="359294" cy="20660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cxnSp>
        <p:nvCxnSpPr>
          <p:cNvPr id="53" name="直接连接符 52"/>
          <p:cNvCxnSpPr/>
          <p:nvPr/>
        </p:nvCxnSpPr>
        <p:spPr>
          <a:xfrm>
            <a:off x="7729311" y="3621424"/>
            <a:ext cx="2543402"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18981" y="139930"/>
            <a:ext cx="1674298" cy="1515680"/>
          </a:xfrm>
          <a:prstGeom prst="rect">
            <a:avLst/>
          </a:prstGeom>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1000"/>
                                        <p:tgtEl>
                                          <p:spTgt spid="45"/>
                                        </p:tgtEl>
                                      </p:cBhvr>
                                    </p:animEffect>
                                  </p:childTnLst>
                                </p:cTn>
                              </p:par>
                              <p:par>
                                <p:cTn id="11" presetID="10" presetClass="entr" presetSubtype="0" fill="hold" grpId="0" nodeType="withEffect">
                                  <p:stCondLst>
                                    <p:cond delay="1250"/>
                                  </p:stCondLst>
                                  <p:iterate type="lt">
                                    <p:tmPct val="10000"/>
                                  </p:iterate>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22" presetClass="entr" presetSubtype="2" fill="hold" nodeType="withEffect">
                                  <p:stCondLst>
                                    <p:cond delay="1500"/>
                                  </p:stCondLst>
                                  <p:childTnLst>
                                    <p:set>
                                      <p:cBhvr>
                                        <p:cTn id="18" dur="1" fill="hold">
                                          <p:stCondLst>
                                            <p:cond delay="0"/>
                                          </p:stCondLst>
                                        </p:cTn>
                                        <p:tgtEl>
                                          <p:spTgt spid="53"/>
                                        </p:tgtEl>
                                        <p:attrNameLst>
                                          <p:attrName>style.visibility</p:attrName>
                                        </p:attrNameLst>
                                      </p:cBhvr>
                                      <p:to>
                                        <p:strVal val="visible"/>
                                      </p:to>
                                    </p:set>
                                    <p:animEffect transition="in" filter="wipe(right)">
                                      <p:cBhvr>
                                        <p:cTn id="19" dur="500"/>
                                        <p:tgtEl>
                                          <p:spTgt spid="53"/>
                                        </p:tgtEl>
                                      </p:cBhvr>
                                    </p:animEffect>
                                  </p:childTnLst>
                                </p:cTn>
                              </p:par>
                              <p:par>
                                <p:cTn id="20" presetID="22" presetClass="entr" presetSubtype="8" fill="hold" nodeType="withEffect">
                                  <p:stCondLst>
                                    <p:cond delay="150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par>
                                <p:cTn id="23" presetID="16" presetClass="entr" presetSubtype="37" fill="hold" grpId="0" nodeType="withEffect">
                                  <p:stCondLst>
                                    <p:cond delay="2000"/>
                                  </p:stCondLst>
                                  <p:iterate type="lt">
                                    <p:tmPct val="10000"/>
                                  </p:iterate>
                                  <p:childTnLst>
                                    <p:set>
                                      <p:cBhvr>
                                        <p:cTn id="24" dur="1" fill="hold">
                                          <p:stCondLst>
                                            <p:cond delay="0"/>
                                          </p:stCondLst>
                                        </p:cTn>
                                        <p:tgtEl>
                                          <p:spTgt spid="50"/>
                                        </p:tgtEl>
                                        <p:attrNameLst>
                                          <p:attrName>style.visibility</p:attrName>
                                        </p:attrNameLst>
                                      </p:cBhvr>
                                      <p:to>
                                        <p:strVal val="visible"/>
                                      </p:to>
                                    </p:set>
                                    <p:animEffect transition="in" filter="barn(outVertical)">
                                      <p:cBhvr>
                                        <p:cTn id="25" dur="500"/>
                                        <p:tgtEl>
                                          <p:spTgt spid="50"/>
                                        </p:tgtEl>
                                      </p:cBhvr>
                                    </p:animEffect>
                                  </p:childTnLst>
                                </p:cTn>
                              </p:par>
                              <p:par>
                                <p:cTn id="26" presetID="47" presetClass="entr" presetSubtype="0" fill="hold" grpId="0" nodeType="withEffect">
                                  <p:stCondLst>
                                    <p:cond delay="25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3" grpId="0" animBg="1"/>
      <p:bldP spid="35" grpId="0"/>
      <p:bldP spid="47" grpId="0"/>
      <p:bldP spid="50"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0028" y="1349828"/>
            <a:ext cx="12411077" cy="1671463"/>
            <a:chOff x="-200028" y="1349828"/>
            <a:chExt cx="12411077" cy="1671463"/>
          </a:xfrm>
        </p:grpSpPr>
        <p:grpSp>
          <p:nvGrpSpPr>
            <p:cNvPr id="2" name="组合 1"/>
            <p:cNvGrpSpPr/>
            <p:nvPr/>
          </p:nvGrpSpPr>
          <p:grpSpPr>
            <a:xfrm rot="5400000">
              <a:off x="5169779" y="-4019979"/>
              <a:ext cx="1671463" cy="12411077"/>
              <a:chOff x="3379661" y="-2686048"/>
              <a:chExt cx="1251658" cy="12411077"/>
            </a:xfrm>
          </p:grpSpPr>
          <p:sp>
            <p:nvSpPr>
              <p:cNvPr id="32" name="矩形 31"/>
              <p:cNvSpPr/>
              <p:nvPr/>
            </p:nvSpPr>
            <p:spPr>
              <a:xfrm>
                <a:off x="3379661" y="-2686048"/>
                <a:ext cx="1120280" cy="124110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33" name="等腰三角形 32"/>
              <p:cNvSpPr/>
              <p:nvPr/>
            </p:nvSpPr>
            <p:spPr>
              <a:xfrm rot="5400000" flipH="1">
                <a:off x="4415106" y="3360425"/>
                <a:ext cx="295275" cy="1371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grpSp>
        <p:sp>
          <p:nvSpPr>
            <p:cNvPr id="4" name="文本框 3"/>
            <p:cNvSpPr txBox="1"/>
            <p:nvPr/>
          </p:nvSpPr>
          <p:spPr>
            <a:xfrm>
              <a:off x="4030233" y="1653394"/>
              <a:ext cx="4131534" cy="923330"/>
            </a:xfrm>
            <a:prstGeom prst="rect">
              <a:avLst/>
            </a:prstGeom>
            <a:noFill/>
          </p:spPr>
          <p:txBody>
            <a:bodyPr wrap="square" rtlCol="0">
              <a:spAutoFit/>
            </a:bodyPr>
            <a:lstStyle/>
            <a:p>
              <a:pPr algn="ctr"/>
              <a:r>
                <a:rPr lang="en-US" altLang="zh-CN" sz="5400" b="1" spc="600"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Part  01</a:t>
              </a:r>
              <a:endParaRPr lang="zh-CN" altLang="en-US" sz="5400" b="1" spc="600"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p:txBody>
        </p:sp>
      </p:grpSp>
      <p:sp>
        <p:nvSpPr>
          <p:cNvPr id="22" name="文本框 21"/>
          <p:cNvSpPr txBox="1"/>
          <p:nvPr/>
        </p:nvSpPr>
        <p:spPr>
          <a:xfrm>
            <a:off x="4108918" y="3836712"/>
            <a:ext cx="3974165" cy="830997"/>
          </a:xfrm>
          <a:prstGeom prst="rect">
            <a:avLst/>
          </a:prstGeom>
          <a:noFill/>
        </p:spPr>
        <p:txBody>
          <a:bodyPr wrap="none" rtlCol="0">
            <a:spAutoFit/>
          </a:bodyPr>
          <a:lstStyle/>
          <a:p>
            <a:pPr algn="ctr"/>
            <a:r>
              <a:rPr lang="zh-CN" altLang="en-US" sz="4800" b="1" dirty="0">
                <a:solidFill>
                  <a:schemeClr val="tx1">
                    <a:lumMod val="85000"/>
                    <a:lumOff val="15000"/>
                  </a:schemeClr>
                </a:solidFill>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sz="4800" b="1" dirty="0">
              <a:solidFill>
                <a:schemeClr val="tx1">
                  <a:lumMod val="85000"/>
                  <a:lumOff val="1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23" name="矩形 22"/>
          <p:cNvSpPr/>
          <p:nvPr/>
        </p:nvSpPr>
        <p:spPr>
          <a:xfrm>
            <a:off x="2274595" y="4719496"/>
            <a:ext cx="7642811" cy="821892"/>
          </a:xfrm>
          <a:prstGeom prst="rect">
            <a:avLst/>
          </a:prstGeom>
        </p:spPr>
        <p:txBody>
          <a:bodyPr wrap="square">
            <a:spAutoFit/>
          </a:bodyPr>
          <a:lstStyle/>
          <a:p>
            <a:pPr algn="ctr">
              <a:lnSpc>
                <a:spcPct val="150000"/>
              </a:lnSpc>
            </a:pPr>
            <a:r>
              <a:rPr lang="zh-CN" altLang="en-US" sz="11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rPr>
              <a:t>Your content to play here, or through your copy, paste in this box, and select only the text. Your content to play here, or through your copy, paste in this box, and select only the text. Your content to play here, or through your copy, paste in this box, and select only the text. </a:t>
            </a:r>
            <a:endParaRPr lang="zh-CN" altLang="en-US" sz="11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ppt_x"/>
                                          </p:val>
                                        </p:tav>
                                        <p:tav tm="100000">
                                          <p:val>
                                            <p:strVal val="#ppt_x"/>
                                          </p:val>
                                        </p:tav>
                                      </p:tavLst>
                                    </p:anim>
                                    <p:anim calcmode="lin" valueType="num">
                                      <p:cBhvr additive="base">
                                        <p:cTn id="12" dur="1000" fill="hold"/>
                                        <p:tgtEl>
                                          <p:spTgt spid="22"/>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1000" fill="hold"/>
                                        <p:tgtEl>
                                          <p:spTgt spid="23"/>
                                        </p:tgtEl>
                                        <p:attrNameLst>
                                          <p:attrName>ppt_x</p:attrName>
                                        </p:attrNameLst>
                                      </p:cBhvr>
                                      <p:tavLst>
                                        <p:tav tm="0">
                                          <p:val>
                                            <p:strVal val="#ppt_x"/>
                                          </p:val>
                                        </p:tav>
                                        <p:tav tm="100000">
                                          <p:val>
                                            <p:strVal val="#ppt_x"/>
                                          </p:val>
                                        </p:tav>
                                      </p:tavLst>
                                    </p:anim>
                                    <p:anim calcmode="lin" valueType="num">
                                      <p:cBhvr additive="base">
                                        <p:cTn id="17"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6672943" y="2065608"/>
            <a:ext cx="2225040" cy="369332"/>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r>
              <a:rPr lang="zh-CN" altLang="en-US" b="1"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b="1"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endParaRPr>
          </a:p>
        </p:txBody>
      </p:sp>
      <p:sp>
        <p:nvSpPr>
          <p:cNvPr id="30" name="文本框 29"/>
          <p:cNvSpPr txBox="1"/>
          <p:nvPr/>
        </p:nvSpPr>
        <p:spPr>
          <a:xfrm>
            <a:off x="6672942" y="2378648"/>
            <a:ext cx="3767705" cy="613694"/>
          </a:xfrm>
          <a:prstGeom prst="rect">
            <a:avLst/>
          </a:prstGeom>
          <a:noFill/>
        </p:spPr>
        <p:txBody>
          <a:bodyPr wrap="square" rtlCol="0">
            <a:spAutoFit/>
          </a:bodyPr>
          <a:lstStyle/>
          <a:p>
            <a:pPr>
              <a:lnSpc>
                <a:spcPct val="150000"/>
              </a:lnSpc>
            </a:pPr>
            <a:r>
              <a:rPr lang="zh-CN" altLang="en-US" sz="1200" dirty="0">
                <a:latin typeface="Arial" panose="020B0604020202090204" pitchFamily="34" charset="0"/>
                <a:ea typeface="思源黑体 CN Regular" panose="020B0500000000000000" pitchFamily="34" charset="-122"/>
                <a:sym typeface="Arial" panose="020B0604020202090204" pitchFamily="34" charset="0"/>
              </a:rPr>
              <a:t>请在此处添加详细描述文本，尽量与标题文本语言风格相符合</a:t>
            </a:r>
            <a:endParaRPr lang="zh-CN" altLang="en-US" sz="12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31" name="文本框 30"/>
          <p:cNvSpPr txBox="1"/>
          <p:nvPr/>
        </p:nvSpPr>
        <p:spPr>
          <a:xfrm>
            <a:off x="6672943" y="3390168"/>
            <a:ext cx="2225040" cy="369332"/>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r>
              <a:rPr lang="zh-CN" altLang="en-US" b="1"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b="1"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endParaRPr>
          </a:p>
        </p:txBody>
      </p:sp>
      <p:sp>
        <p:nvSpPr>
          <p:cNvPr id="32" name="文本框 31"/>
          <p:cNvSpPr txBox="1"/>
          <p:nvPr/>
        </p:nvSpPr>
        <p:spPr>
          <a:xfrm>
            <a:off x="6672942" y="3703208"/>
            <a:ext cx="3767705" cy="613694"/>
          </a:xfrm>
          <a:prstGeom prst="rect">
            <a:avLst/>
          </a:prstGeom>
          <a:noFill/>
        </p:spPr>
        <p:txBody>
          <a:bodyPr wrap="square" rtlCol="0">
            <a:spAutoFit/>
          </a:bodyPr>
          <a:lstStyle/>
          <a:p>
            <a:pPr>
              <a:lnSpc>
                <a:spcPct val="150000"/>
              </a:lnSpc>
            </a:pPr>
            <a:r>
              <a:rPr lang="zh-CN" altLang="en-US" sz="1200" dirty="0">
                <a:latin typeface="Arial" panose="020B0604020202090204" pitchFamily="34" charset="0"/>
                <a:ea typeface="思源黑体 CN Regular" panose="020B0500000000000000" pitchFamily="34" charset="-122"/>
                <a:sym typeface="Arial" panose="020B0604020202090204" pitchFamily="34" charset="0"/>
              </a:rPr>
              <a:t>请在此处添加详细描述文本，尽量与标题文本语言风格相符合</a:t>
            </a:r>
            <a:endParaRPr lang="zh-CN" altLang="en-US" sz="12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33" name="文本框 32"/>
          <p:cNvSpPr txBox="1"/>
          <p:nvPr/>
        </p:nvSpPr>
        <p:spPr>
          <a:xfrm>
            <a:off x="6672943" y="4714282"/>
            <a:ext cx="2225040" cy="369332"/>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r>
              <a:rPr lang="zh-CN" altLang="en-US" b="1"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b="1"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endParaRPr>
          </a:p>
        </p:txBody>
      </p:sp>
      <p:sp>
        <p:nvSpPr>
          <p:cNvPr id="34" name="文本框 33"/>
          <p:cNvSpPr txBox="1"/>
          <p:nvPr/>
        </p:nvSpPr>
        <p:spPr>
          <a:xfrm>
            <a:off x="6672942" y="5027322"/>
            <a:ext cx="3767705" cy="613694"/>
          </a:xfrm>
          <a:prstGeom prst="rect">
            <a:avLst/>
          </a:prstGeom>
          <a:noFill/>
        </p:spPr>
        <p:txBody>
          <a:bodyPr wrap="square" rtlCol="0">
            <a:spAutoFit/>
          </a:bodyPr>
          <a:lstStyle/>
          <a:p>
            <a:pPr>
              <a:lnSpc>
                <a:spcPct val="150000"/>
              </a:lnSpc>
            </a:pPr>
            <a:r>
              <a:rPr lang="zh-CN" altLang="en-US" sz="1200" dirty="0">
                <a:latin typeface="Arial" panose="020B0604020202090204" pitchFamily="34" charset="0"/>
                <a:ea typeface="思源黑体 CN Regular" panose="020B0500000000000000" pitchFamily="34" charset="-122"/>
                <a:sym typeface="Arial" panose="020B0604020202090204" pitchFamily="34" charset="0"/>
              </a:rPr>
              <a:t>请在此处添加详细描述文本，尽量与标题文本语言风格相符合</a:t>
            </a:r>
            <a:endParaRPr lang="zh-CN" altLang="en-US" sz="12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44" name="任意多边形: 形状 43"/>
          <p:cNvSpPr/>
          <p:nvPr/>
        </p:nvSpPr>
        <p:spPr>
          <a:xfrm>
            <a:off x="732552" y="2065608"/>
            <a:ext cx="5171472" cy="3617801"/>
          </a:xfrm>
          <a:custGeom>
            <a:avLst/>
            <a:gdLst>
              <a:gd name="connsiteX0" fmla="*/ 3989460 w 5891412"/>
              <a:gd name="connsiteY0" fmla="*/ 2796889 h 4121449"/>
              <a:gd name="connsiteX1" fmla="*/ 5891412 w 5891412"/>
              <a:gd name="connsiteY1" fmla="*/ 2796889 h 4121449"/>
              <a:gd name="connsiteX2" fmla="*/ 5891412 w 5891412"/>
              <a:gd name="connsiteY2" fmla="*/ 4121449 h 4121449"/>
              <a:gd name="connsiteX3" fmla="*/ 3989460 w 5891412"/>
              <a:gd name="connsiteY3" fmla="*/ 4121449 h 4121449"/>
              <a:gd name="connsiteX4" fmla="*/ 1994730 w 5891412"/>
              <a:gd name="connsiteY4" fmla="*/ 2796889 h 4121449"/>
              <a:gd name="connsiteX5" fmla="*/ 3896682 w 5891412"/>
              <a:gd name="connsiteY5" fmla="*/ 2796889 h 4121449"/>
              <a:gd name="connsiteX6" fmla="*/ 3896682 w 5891412"/>
              <a:gd name="connsiteY6" fmla="*/ 4121449 h 4121449"/>
              <a:gd name="connsiteX7" fmla="*/ 1994730 w 5891412"/>
              <a:gd name="connsiteY7" fmla="*/ 4121449 h 4121449"/>
              <a:gd name="connsiteX8" fmla="*/ 0 w 5891412"/>
              <a:gd name="connsiteY8" fmla="*/ 2796889 h 4121449"/>
              <a:gd name="connsiteX9" fmla="*/ 1901952 w 5891412"/>
              <a:gd name="connsiteY9" fmla="*/ 2796889 h 4121449"/>
              <a:gd name="connsiteX10" fmla="*/ 1901952 w 5891412"/>
              <a:gd name="connsiteY10" fmla="*/ 4121449 h 4121449"/>
              <a:gd name="connsiteX11" fmla="*/ 0 w 5891412"/>
              <a:gd name="connsiteY11" fmla="*/ 4121449 h 4121449"/>
              <a:gd name="connsiteX12" fmla="*/ 3989460 w 5891412"/>
              <a:gd name="connsiteY12" fmla="*/ 1398445 h 4121449"/>
              <a:gd name="connsiteX13" fmla="*/ 5891412 w 5891412"/>
              <a:gd name="connsiteY13" fmla="*/ 1398445 h 4121449"/>
              <a:gd name="connsiteX14" fmla="*/ 5891412 w 5891412"/>
              <a:gd name="connsiteY14" fmla="*/ 2723005 h 4121449"/>
              <a:gd name="connsiteX15" fmla="*/ 3989460 w 5891412"/>
              <a:gd name="connsiteY15" fmla="*/ 2723005 h 4121449"/>
              <a:gd name="connsiteX16" fmla="*/ 1994730 w 5891412"/>
              <a:gd name="connsiteY16" fmla="*/ 1398445 h 4121449"/>
              <a:gd name="connsiteX17" fmla="*/ 3896682 w 5891412"/>
              <a:gd name="connsiteY17" fmla="*/ 1398445 h 4121449"/>
              <a:gd name="connsiteX18" fmla="*/ 3896682 w 5891412"/>
              <a:gd name="connsiteY18" fmla="*/ 2723005 h 4121449"/>
              <a:gd name="connsiteX19" fmla="*/ 1994730 w 5891412"/>
              <a:gd name="connsiteY19" fmla="*/ 2723005 h 4121449"/>
              <a:gd name="connsiteX20" fmla="*/ 0 w 5891412"/>
              <a:gd name="connsiteY20" fmla="*/ 1398445 h 4121449"/>
              <a:gd name="connsiteX21" fmla="*/ 1901952 w 5891412"/>
              <a:gd name="connsiteY21" fmla="*/ 1398445 h 4121449"/>
              <a:gd name="connsiteX22" fmla="*/ 1901952 w 5891412"/>
              <a:gd name="connsiteY22" fmla="*/ 2723005 h 4121449"/>
              <a:gd name="connsiteX23" fmla="*/ 0 w 5891412"/>
              <a:gd name="connsiteY23" fmla="*/ 2723005 h 4121449"/>
              <a:gd name="connsiteX24" fmla="*/ 3989460 w 5891412"/>
              <a:gd name="connsiteY24" fmla="*/ 0 h 4121449"/>
              <a:gd name="connsiteX25" fmla="*/ 5891412 w 5891412"/>
              <a:gd name="connsiteY25" fmla="*/ 0 h 4121449"/>
              <a:gd name="connsiteX26" fmla="*/ 5891412 w 5891412"/>
              <a:gd name="connsiteY26" fmla="*/ 1324560 h 4121449"/>
              <a:gd name="connsiteX27" fmla="*/ 3989460 w 5891412"/>
              <a:gd name="connsiteY27" fmla="*/ 1324560 h 4121449"/>
              <a:gd name="connsiteX28" fmla="*/ 1994730 w 5891412"/>
              <a:gd name="connsiteY28" fmla="*/ 0 h 4121449"/>
              <a:gd name="connsiteX29" fmla="*/ 3896682 w 5891412"/>
              <a:gd name="connsiteY29" fmla="*/ 0 h 4121449"/>
              <a:gd name="connsiteX30" fmla="*/ 3896682 w 5891412"/>
              <a:gd name="connsiteY30" fmla="*/ 1324560 h 4121449"/>
              <a:gd name="connsiteX31" fmla="*/ 1994730 w 5891412"/>
              <a:gd name="connsiteY31" fmla="*/ 1324560 h 4121449"/>
              <a:gd name="connsiteX32" fmla="*/ 1 w 5891412"/>
              <a:gd name="connsiteY32" fmla="*/ 0 h 4121449"/>
              <a:gd name="connsiteX33" fmla="*/ 1901952 w 5891412"/>
              <a:gd name="connsiteY33" fmla="*/ 0 h 4121449"/>
              <a:gd name="connsiteX34" fmla="*/ 1901952 w 5891412"/>
              <a:gd name="connsiteY34" fmla="*/ 1324560 h 4121449"/>
              <a:gd name="connsiteX35" fmla="*/ 1 w 5891412"/>
              <a:gd name="connsiteY35" fmla="*/ 1324560 h 412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891412" h="4121449">
                <a:moveTo>
                  <a:pt x="3989460" y="2796889"/>
                </a:moveTo>
                <a:lnTo>
                  <a:pt x="5891412" y="2796889"/>
                </a:lnTo>
                <a:lnTo>
                  <a:pt x="5891412" y="4121449"/>
                </a:lnTo>
                <a:lnTo>
                  <a:pt x="3989460" y="4121449"/>
                </a:lnTo>
                <a:close/>
                <a:moveTo>
                  <a:pt x="1994730" y="2796889"/>
                </a:moveTo>
                <a:lnTo>
                  <a:pt x="3896682" y="2796889"/>
                </a:lnTo>
                <a:lnTo>
                  <a:pt x="3896682" y="4121449"/>
                </a:lnTo>
                <a:lnTo>
                  <a:pt x="1994730" y="4121449"/>
                </a:lnTo>
                <a:close/>
                <a:moveTo>
                  <a:pt x="0" y="2796889"/>
                </a:moveTo>
                <a:lnTo>
                  <a:pt x="1901952" y="2796889"/>
                </a:lnTo>
                <a:lnTo>
                  <a:pt x="1901952" y="4121449"/>
                </a:lnTo>
                <a:lnTo>
                  <a:pt x="0" y="4121449"/>
                </a:lnTo>
                <a:close/>
                <a:moveTo>
                  <a:pt x="3989460" y="1398445"/>
                </a:moveTo>
                <a:lnTo>
                  <a:pt x="5891412" y="1398445"/>
                </a:lnTo>
                <a:lnTo>
                  <a:pt x="5891412" y="2723005"/>
                </a:lnTo>
                <a:lnTo>
                  <a:pt x="3989460" y="2723005"/>
                </a:lnTo>
                <a:close/>
                <a:moveTo>
                  <a:pt x="1994730" y="1398445"/>
                </a:moveTo>
                <a:lnTo>
                  <a:pt x="3896682" y="1398445"/>
                </a:lnTo>
                <a:lnTo>
                  <a:pt x="3896682" y="2723005"/>
                </a:lnTo>
                <a:lnTo>
                  <a:pt x="1994730" y="2723005"/>
                </a:lnTo>
                <a:close/>
                <a:moveTo>
                  <a:pt x="0" y="1398445"/>
                </a:moveTo>
                <a:lnTo>
                  <a:pt x="1901952" y="1398445"/>
                </a:lnTo>
                <a:lnTo>
                  <a:pt x="1901952" y="2723005"/>
                </a:lnTo>
                <a:lnTo>
                  <a:pt x="0" y="2723005"/>
                </a:lnTo>
                <a:close/>
                <a:moveTo>
                  <a:pt x="3989460" y="0"/>
                </a:moveTo>
                <a:lnTo>
                  <a:pt x="5891412" y="0"/>
                </a:lnTo>
                <a:lnTo>
                  <a:pt x="5891412" y="1324560"/>
                </a:lnTo>
                <a:lnTo>
                  <a:pt x="3989460" y="1324560"/>
                </a:lnTo>
                <a:close/>
                <a:moveTo>
                  <a:pt x="1994730" y="0"/>
                </a:moveTo>
                <a:lnTo>
                  <a:pt x="3896682" y="0"/>
                </a:lnTo>
                <a:lnTo>
                  <a:pt x="3896682" y="1324560"/>
                </a:lnTo>
                <a:lnTo>
                  <a:pt x="1994730" y="1324560"/>
                </a:lnTo>
                <a:close/>
                <a:moveTo>
                  <a:pt x="1" y="0"/>
                </a:moveTo>
                <a:lnTo>
                  <a:pt x="1901952" y="0"/>
                </a:lnTo>
                <a:lnTo>
                  <a:pt x="1901952" y="1324560"/>
                </a:lnTo>
                <a:lnTo>
                  <a:pt x="1" y="1324560"/>
                </a:lnTo>
                <a:close/>
              </a:path>
            </a:pathLst>
          </a:cu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grpSp>
        <p:nvGrpSpPr>
          <p:cNvPr id="9" name="组合 8"/>
          <p:cNvGrpSpPr/>
          <p:nvPr/>
        </p:nvGrpSpPr>
        <p:grpSpPr>
          <a:xfrm>
            <a:off x="530771" y="416625"/>
            <a:ext cx="2727541" cy="690854"/>
            <a:chOff x="530771" y="416625"/>
            <a:chExt cx="2727541" cy="690854"/>
          </a:xfrm>
        </p:grpSpPr>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r="62661"/>
            <a:stretch>
              <a:fillRect/>
            </a:stretch>
          </p:blipFill>
          <p:spPr>
            <a:xfrm>
              <a:off x="530771" y="416625"/>
              <a:ext cx="773879" cy="690854"/>
            </a:xfrm>
            <a:prstGeom prst="rect">
              <a:avLst/>
            </a:prstGeom>
          </p:spPr>
        </p:pic>
        <p:sp>
          <p:nvSpPr>
            <p:cNvPr id="11" name="文本框 10"/>
            <p:cNvSpPr txBox="1"/>
            <p:nvPr/>
          </p:nvSpPr>
          <p:spPr>
            <a:xfrm>
              <a:off x="1033272" y="577386"/>
              <a:ext cx="2225040" cy="369332"/>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endParaRPr>
            </a:p>
          </p:txBody>
        </p:sp>
      </p:gr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7003" y="157810"/>
            <a:ext cx="1043152" cy="944327"/>
          </a:xfrm>
          <a:prstGeom prst="rect">
            <a:avLst/>
          </a:prstGeom>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P spid="4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333722" y="2290727"/>
            <a:ext cx="9858533" cy="3461975"/>
            <a:chOff x="1333722" y="2290727"/>
            <a:chExt cx="9858533" cy="3461975"/>
          </a:xfrm>
        </p:grpSpPr>
        <p:sp>
          <p:nvSpPr>
            <p:cNvPr id="7" name="Oval 9"/>
            <p:cNvSpPr>
              <a:spLocks noChangeArrowheads="1"/>
            </p:cNvSpPr>
            <p:nvPr/>
          </p:nvSpPr>
          <p:spPr bwMode="auto">
            <a:xfrm>
              <a:off x="2237392" y="2290727"/>
              <a:ext cx="936844" cy="921276"/>
            </a:xfrm>
            <a:prstGeom prst="ellipse">
              <a:avLst/>
            </a:prstGeom>
            <a:solidFill>
              <a:schemeClr val="accent2"/>
            </a:solidFill>
            <a:ln w="25400">
              <a:noFill/>
              <a:bevel/>
            </a:ln>
            <a:effectLst/>
          </p:spPr>
          <p:txBody>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8" name="Oval 9"/>
            <p:cNvSpPr>
              <a:spLocks noChangeArrowheads="1"/>
            </p:cNvSpPr>
            <p:nvPr/>
          </p:nvSpPr>
          <p:spPr bwMode="auto">
            <a:xfrm>
              <a:off x="5812255" y="2300633"/>
              <a:ext cx="901464" cy="901464"/>
            </a:xfrm>
            <a:prstGeom prst="ellipse">
              <a:avLst/>
            </a:prstGeom>
            <a:solidFill>
              <a:schemeClr val="accent2"/>
            </a:solidFill>
            <a:ln w="25400">
              <a:noFill/>
              <a:bevel/>
            </a:ln>
            <a:effectLst/>
          </p:spPr>
          <p:txBody>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6" name="Oval 9"/>
            <p:cNvSpPr>
              <a:spLocks noChangeArrowheads="1"/>
            </p:cNvSpPr>
            <p:nvPr/>
          </p:nvSpPr>
          <p:spPr bwMode="auto">
            <a:xfrm>
              <a:off x="9360232" y="2300633"/>
              <a:ext cx="919860" cy="901464"/>
            </a:xfrm>
            <a:prstGeom prst="ellipse">
              <a:avLst/>
            </a:prstGeom>
            <a:solidFill>
              <a:schemeClr val="accent2"/>
            </a:solidFill>
            <a:ln w="25400">
              <a:noFill/>
              <a:bevel/>
            </a:ln>
            <a:effectLst/>
          </p:spPr>
          <p:txBody>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zh-CN" altLang="zh-CN" sz="1800" dirty="0">
                <a:solidFill>
                  <a:schemeClr val="bg1"/>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6" name="Freeform 6">
              <a:hlinkClick r:id="rId1"/>
            </p:cNvPr>
            <p:cNvSpPr>
              <a:spLocks noEditPoints="1" noChangeArrowheads="1"/>
            </p:cNvSpPr>
            <p:nvPr/>
          </p:nvSpPr>
          <p:spPr bwMode="auto">
            <a:xfrm>
              <a:off x="2541042" y="2578768"/>
              <a:ext cx="329544" cy="345194"/>
            </a:xfrm>
            <a:custGeom>
              <a:avLst/>
              <a:gdLst>
                <a:gd name="T0" fmla="*/ 2147483647 w 134"/>
                <a:gd name="T1" fmla="*/ 2147483647 h 143"/>
                <a:gd name="T2" fmla="*/ 2147483647 w 134"/>
                <a:gd name="T3" fmla="*/ 2147483647 h 143"/>
                <a:gd name="T4" fmla="*/ 2147483647 w 134"/>
                <a:gd name="T5" fmla="*/ 2147483647 h 143"/>
                <a:gd name="T6" fmla="*/ 2147483647 w 134"/>
                <a:gd name="T7" fmla="*/ 2147483647 h 143"/>
                <a:gd name="T8" fmla="*/ 2147483647 w 134"/>
                <a:gd name="T9" fmla="*/ 2147483647 h 143"/>
                <a:gd name="T10" fmla="*/ 2147483647 w 134"/>
                <a:gd name="T11" fmla="*/ 2147483647 h 143"/>
                <a:gd name="T12" fmla="*/ 2147483647 w 134"/>
                <a:gd name="T13" fmla="*/ 2147483647 h 143"/>
                <a:gd name="T14" fmla="*/ 2147483647 w 134"/>
                <a:gd name="T15" fmla="*/ 2147483647 h 143"/>
                <a:gd name="T16" fmla="*/ 2147483647 w 134"/>
                <a:gd name="T17" fmla="*/ 2147483647 h 143"/>
                <a:gd name="T18" fmla="*/ 2147483647 w 134"/>
                <a:gd name="T19" fmla="*/ 2147483647 h 143"/>
                <a:gd name="T20" fmla="*/ 2147483647 w 134"/>
                <a:gd name="T21" fmla="*/ 2147483647 h 143"/>
                <a:gd name="T22" fmla="*/ 2147483647 w 134"/>
                <a:gd name="T23" fmla="*/ 2147483647 h 143"/>
                <a:gd name="T24" fmla="*/ 2147483647 w 134"/>
                <a:gd name="T25" fmla="*/ 2147483647 h 143"/>
                <a:gd name="T26" fmla="*/ 2147483647 w 134"/>
                <a:gd name="T27" fmla="*/ 2147483647 h 143"/>
                <a:gd name="T28" fmla="*/ 2147483647 w 134"/>
                <a:gd name="T29" fmla="*/ 2147483647 h 143"/>
                <a:gd name="T30" fmla="*/ 2147483647 w 134"/>
                <a:gd name="T31" fmla="*/ 2147483647 h 143"/>
                <a:gd name="T32" fmla="*/ 2147483647 w 134"/>
                <a:gd name="T33" fmla="*/ 2147483647 h 143"/>
                <a:gd name="T34" fmla="*/ 2147483647 w 134"/>
                <a:gd name="T35" fmla="*/ 2147483647 h 143"/>
                <a:gd name="T36" fmla="*/ 2147483647 w 134"/>
                <a:gd name="T37" fmla="*/ 2147483647 h 143"/>
                <a:gd name="T38" fmla="*/ 2147483647 w 134"/>
                <a:gd name="T39" fmla="*/ 2147483647 h 143"/>
                <a:gd name="T40" fmla="*/ 2147483647 w 134"/>
                <a:gd name="T41" fmla="*/ 2147483647 h 143"/>
                <a:gd name="T42" fmla="*/ 2147483647 w 134"/>
                <a:gd name="T43" fmla="*/ 2147483647 h 143"/>
                <a:gd name="T44" fmla="*/ 2147483647 w 134"/>
                <a:gd name="T45" fmla="*/ 2147483647 h 143"/>
                <a:gd name="T46" fmla="*/ 2147483647 w 134"/>
                <a:gd name="T47" fmla="*/ 2147483647 h 143"/>
                <a:gd name="T48" fmla="*/ 2147483647 w 134"/>
                <a:gd name="T49" fmla="*/ 2147483647 h 143"/>
                <a:gd name="T50" fmla="*/ 2147483647 w 134"/>
                <a:gd name="T51" fmla="*/ 2147483647 h 143"/>
                <a:gd name="T52" fmla="*/ 2147483647 w 134"/>
                <a:gd name="T53" fmla="*/ 2147483647 h 143"/>
                <a:gd name="T54" fmla="*/ 2147483647 w 134"/>
                <a:gd name="T55" fmla="*/ 2147483647 h 143"/>
                <a:gd name="T56" fmla="*/ 2147483647 w 134"/>
                <a:gd name="T57" fmla="*/ 2147483647 h 143"/>
                <a:gd name="T58" fmla="*/ 2147483647 w 134"/>
                <a:gd name="T59" fmla="*/ 2147483647 h 143"/>
                <a:gd name="T60" fmla="*/ 2147483647 w 134"/>
                <a:gd name="T61" fmla="*/ 2147483647 h 143"/>
                <a:gd name="T62" fmla="*/ 2147483647 w 134"/>
                <a:gd name="T63" fmla="*/ 2147483647 h 143"/>
                <a:gd name="T64" fmla="*/ 2147483647 w 134"/>
                <a:gd name="T65" fmla="*/ 2147483647 h 143"/>
                <a:gd name="T66" fmla="*/ 2147483647 w 134"/>
                <a:gd name="T67" fmla="*/ 2147483647 h 143"/>
                <a:gd name="T68" fmla="*/ 2147483647 w 134"/>
                <a:gd name="T69" fmla="*/ 2147483647 h 143"/>
                <a:gd name="T70" fmla="*/ 2147483647 w 134"/>
                <a:gd name="T71" fmla="*/ 2147483647 h 143"/>
                <a:gd name="T72" fmla="*/ 2147483647 w 134"/>
                <a:gd name="T73" fmla="*/ 2147483647 h 143"/>
                <a:gd name="T74" fmla="*/ 2147483647 w 134"/>
                <a:gd name="T75" fmla="*/ 2147483647 h 143"/>
                <a:gd name="T76" fmla="*/ 2147483647 w 134"/>
                <a:gd name="T77" fmla="*/ 2147483647 h 143"/>
                <a:gd name="T78" fmla="*/ 2147483647 w 134"/>
                <a:gd name="T79" fmla="*/ 2147483647 h 143"/>
                <a:gd name="T80" fmla="*/ 2147483647 w 134"/>
                <a:gd name="T81" fmla="*/ 2147483647 h 143"/>
                <a:gd name="T82" fmla="*/ 2147483647 w 134"/>
                <a:gd name="T83" fmla="*/ 2147483647 h 143"/>
                <a:gd name="T84" fmla="*/ 2147483647 w 134"/>
                <a:gd name="T85" fmla="*/ 2147483647 h 143"/>
                <a:gd name="T86" fmla="*/ 2147483647 w 134"/>
                <a:gd name="T87" fmla="*/ 2147483647 h 143"/>
                <a:gd name="T88" fmla="*/ 2147483647 w 134"/>
                <a:gd name="T89" fmla="*/ 2147483647 h 143"/>
                <a:gd name="T90" fmla="*/ 2147483647 w 134"/>
                <a:gd name="T91" fmla="*/ 2147483647 h 143"/>
                <a:gd name="T92" fmla="*/ 2147483647 w 134"/>
                <a:gd name="T93" fmla="*/ 2147483647 h 143"/>
                <a:gd name="T94" fmla="*/ 2147483647 w 134"/>
                <a:gd name="T95" fmla="*/ 2147483647 h 143"/>
                <a:gd name="T96" fmla="*/ 2147483647 w 134"/>
                <a:gd name="T97" fmla="*/ 2147483647 h 143"/>
                <a:gd name="T98" fmla="*/ 2147483647 w 134"/>
                <a:gd name="T99" fmla="*/ 2147483647 h 143"/>
                <a:gd name="T100" fmla="*/ 2147483647 w 134"/>
                <a:gd name="T101" fmla="*/ 2147483647 h 143"/>
                <a:gd name="T102" fmla="*/ 2147483647 w 134"/>
                <a:gd name="T103" fmla="*/ 2147483647 h 143"/>
                <a:gd name="T104" fmla="*/ 2147483647 w 134"/>
                <a:gd name="T105" fmla="*/ 2147483647 h 143"/>
                <a:gd name="T106" fmla="*/ 2147483647 w 134"/>
                <a:gd name="T107" fmla="*/ 2147483647 h 143"/>
                <a:gd name="T108" fmla="*/ 2147483647 w 134"/>
                <a:gd name="T109" fmla="*/ 2147483647 h 143"/>
                <a:gd name="T110" fmla="*/ 2147483647 w 134"/>
                <a:gd name="T111" fmla="*/ 2147483647 h 143"/>
                <a:gd name="T112" fmla="*/ 2147483647 w 134"/>
                <a:gd name="T113" fmla="*/ 2147483647 h 143"/>
                <a:gd name="T114" fmla="*/ 2147483647 w 134"/>
                <a:gd name="T115" fmla="*/ 2147483647 h 143"/>
                <a:gd name="T116" fmla="*/ 2147483647 w 134"/>
                <a:gd name="T117" fmla="*/ 2147483647 h 143"/>
                <a:gd name="T118" fmla="*/ 2147483647 w 134"/>
                <a:gd name="T119" fmla="*/ 2147483647 h 14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34"/>
                <a:gd name="T181" fmla="*/ 0 h 143"/>
                <a:gd name="T182" fmla="*/ 134 w 134"/>
                <a:gd name="T183" fmla="*/ 143 h 14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34" h="143">
                  <a:moveTo>
                    <a:pt x="134" y="130"/>
                  </a:moveTo>
                  <a:cubicBezTo>
                    <a:pt x="134" y="128"/>
                    <a:pt x="133" y="126"/>
                    <a:pt x="130" y="125"/>
                  </a:cubicBezTo>
                  <a:cubicBezTo>
                    <a:pt x="126" y="125"/>
                    <a:pt x="122" y="128"/>
                    <a:pt x="119" y="132"/>
                  </a:cubicBezTo>
                  <a:cubicBezTo>
                    <a:pt x="118" y="133"/>
                    <a:pt x="118" y="133"/>
                    <a:pt x="118" y="134"/>
                  </a:cubicBezTo>
                  <a:cubicBezTo>
                    <a:pt x="116" y="134"/>
                    <a:pt x="115" y="134"/>
                    <a:pt x="114" y="134"/>
                  </a:cubicBezTo>
                  <a:cubicBezTo>
                    <a:pt x="111" y="133"/>
                    <a:pt x="109" y="132"/>
                    <a:pt x="109" y="130"/>
                  </a:cubicBezTo>
                  <a:cubicBezTo>
                    <a:pt x="110" y="130"/>
                    <a:pt x="111" y="130"/>
                    <a:pt x="113" y="129"/>
                  </a:cubicBezTo>
                  <a:cubicBezTo>
                    <a:pt x="120" y="127"/>
                    <a:pt x="123" y="123"/>
                    <a:pt x="123" y="119"/>
                  </a:cubicBezTo>
                  <a:cubicBezTo>
                    <a:pt x="122" y="118"/>
                    <a:pt x="120" y="116"/>
                    <a:pt x="116" y="117"/>
                  </a:cubicBezTo>
                  <a:cubicBezTo>
                    <a:pt x="111" y="117"/>
                    <a:pt x="107" y="122"/>
                    <a:pt x="106" y="126"/>
                  </a:cubicBezTo>
                  <a:cubicBezTo>
                    <a:pt x="103" y="125"/>
                    <a:pt x="100" y="122"/>
                    <a:pt x="98" y="120"/>
                  </a:cubicBezTo>
                  <a:cubicBezTo>
                    <a:pt x="101" y="118"/>
                    <a:pt x="103" y="117"/>
                    <a:pt x="106" y="115"/>
                  </a:cubicBezTo>
                  <a:cubicBezTo>
                    <a:pt x="116" y="107"/>
                    <a:pt x="108" y="94"/>
                    <a:pt x="105" y="91"/>
                  </a:cubicBezTo>
                  <a:cubicBezTo>
                    <a:pt x="94" y="79"/>
                    <a:pt x="77" y="81"/>
                    <a:pt x="76" y="83"/>
                  </a:cubicBezTo>
                  <a:cubicBezTo>
                    <a:pt x="75" y="84"/>
                    <a:pt x="75" y="85"/>
                    <a:pt x="74" y="86"/>
                  </a:cubicBezTo>
                  <a:cubicBezTo>
                    <a:pt x="78" y="85"/>
                    <a:pt x="89" y="85"/>
                    <a:pt x="97" y="93"/>
                  </a:cubicBezTo>
                  <a:cubicBezTo>
                    <a:pt x="98" y="94"/>
                    <a:pt x="99" y="95"/>
                    <a:pt x="99" y="97"/>
                  </a:cubicBezTo>
                  <a:cubicBezTo>
                    <a:pt x="99" y="96"/>
                    <a:pt x="98" y="95"/>
                    <a:pt x="97" y="95"/>
                  </a:cubicBezTo>
                  <a:cubicBezTo>
                    <a:pt x="88" y="86"/>
                    <a:pt x="75" y="87"/>
                    <a:pt x="71" y="89"/>
                  </a:cubicBezTo>
                  <a:cubicBezTo>
                    <a:pt x="70" y="90"/>
                    <a:pt x="69" y="90"/>
                    <a:pt x="67" y="90"/>
                  </a:cubicBezTo>
                  <a:cubicBezTo>
                    <a:pt x="64" y="90"/>
                    <a:pt x="54" y="79"/>
                    <a:pt x="49" y="73"/>
                  </a:cubicBezTo>
                  <a:cubicBezTo>
                    <a:pt x="45" y="68"/>
                    <a:pt x="35" y="56"/>
                    <a:pt x="36" y="52"/>
                  </a:cubicBezTo>
                  <a:cubicBezTo>
                    <a:pt x="37" y="46"/>
                    <a:pt x="43" y="48"/>
                    <a:pt x="46" y="46"/>
                  </a:cubicBezTo>
                  <a:cubicBezTo>
                    <a:pt x="50" y="43"/>
                    <a:pt x="50" y="11"/>
                    <a:pt x="29" y="1"/>
                  </a:cubicBezTo>
                  <a:cubicBezTo>
                    <a:pt x="28" y="0"/>
                    <a:pt x="26" y="0"/>
                    <a:pt x="24" y="1"/>
                  </a:cubicBezTo>
                  <a:cubicBezTo>
                    <a:pt x="23" y="2"/>
                    <a:pt x="22" y="3"/>
                    <a:pt x="20" y="4"/>
                  </a:cubicBezTo>
                  <a:cubicBezTo>
                    <a:pt x="32" y="10"/>
                    <a:pt x="38" y="25"/>
                    <a:pt x="38" y="32"/>
                  </a:cubicBezTo>
                  <a:cubicBezTo>
                    <a:pt x="34" y="23"/>
                    <a:pt x="27" y="12"/>
                    <a:pt x="16" y="7"/>
                  </a:cubicBezTo>
                  <a:cubicBezTo>
                    <a:pt x="12" y="11"/>
                    <a:pt x="8" y="15"/>
                    <a:pt x="6" y="22"/>
                  </a:cubicBezTo>
                  <a:cubicBezTo>
                    <a:pt x="4" y="31"/>
                    <a:pt x="0" y="45"/>
                    <a:pt x="23" y="78"/>
                  </a:cubicBezTo>
                  <a:cubicBezTo>
                    <a:pt x="24" y="81"/>
                    <a:pt x="27" y="85"/>
                    <a:pt x="32" y="90"/>
                  </a:cubicBezTo>
                  <a:cubicBezTo>
                    <a:pt x="32" y="91"/>
                    <a:pt x="33" y="91"/>
                    <a:pt x="34" y="92"/>
                  </a:cubicBezTo>
                  <a:cubicBezTo>
                    <a:pt x="63" y="124"/>
                    <a:pt x="78" y="123"/>
                    <a:pt x="87" y="123"/>
                  </a:cubicBezTo>
                  <a:cubicBezTo>
                    <a:pt x="90" y="122"/>
                    <a:pt x="92" y="122"/>
                    <a:pt x="95" y="121"/>
                  </a:cubicBezTo>
                  <a:cubicBezTo>
                    <a:pt x="97" y="125"/>
                    <a:pt x="101" y="128"/>
                    <a:pt x="106" y="130"/>
                  </a:cubicBezTo>
                  <a:cubicBezTo>
                    <a:pt x="106" y="132"/>
                    <a:pt x="107" y="136"/>
                    <a:pt x="114" y="137"/>
                  </a:cubicBezTo>
                  <a:cubicBezTo>
                    <a:pt x="115" y="137"/>
                    <a:pt x="116" y="137"/>
                    <a:pt x="116" y="137"/>
                  </a:cubicBezTo>
                  <a:cubicBezTo>
                    <a:pt x="116" y="138"/>
                    <a:pt x="117" y="139"/>
                    <a:pt x="117" y="140"/>
                  </a:cubicBezTo>
                  <a:cubicBezTo>
                    <a:pt x="118" y="142"/>
                    <a:pt x="120" y="143"/>
                    <a:pt x="124" y="143"/>
                  </a:cubicBezTo>
                  <a:cubicBezTo>
                    <a:pt x="127" y="143"/>
                    <a:pt x="130" y="142"/>
                    <a:pt x="131" y="141"/>
                  </a:cubicBezTo>
                  <a:cubicBezTo>
                    <a:pt x="132" y="141"/>
                    <a:pt x="132" y="141"/>
                    <a:pt x="132" y="141"/>
                  </a:cubicBezTo>
                  <a:cubicBezTo>
                    <a:pt x="133" y="141"/>
                    <a:pt x="133" y="140"/>
                    <a:pt x="133" y="139"/>
                  </a:cubicBezTo>
                  <a:cubicBezTo>
                    <a:pt x="133" y="138"/>
                    <a:pt x="132" y="138"/>
                    <a:pt x="131" y="138"/>
                  </a:cubicBezTo>
                  <a:cubicBezTo>
                    <a:pt x="130" y="138"/>
                    <a:pt x="130" y="138"/>
                    <a:pt x="130" y="138"/>
                  </a:cubicBezTo>
                  <a:cubicBezTo>
                    <a:pt x="129" y="139"/>
                    <a:pt x="127" y="140"/>
                    <a:pt x="124" y="140"/>
                  </a:cubicBezTo>
                  <a:cubicBezTo>
                    <a:pt x="122" y="140"/>
                    <a:pt x="120" y="139"/>
                    <a:pt x="120" y="138"/>
                  </a:cubicBezTo>
                  <a:cubicBezTo>
                    <a:pt x="120" y="138"/>
                    <a:pt x="120" y="138"/>
                    <a:pt x="120" y="137"/>
                  </a:cubicBezTo>
                  <a:cubicBezTo>
                    <a:pt x="128" y="137"/>
                    <a:pt x="133" y="133"/>
                    <a:pt x="134" y="130"/>
                  </a:cubicBezTo>
                  <a:close/>
                  <a:moveTo>
                    <a:pt x="116" y="120"/>
                  </a:moveTo>
                  <a:cubicBezTo>
                    <a:pt x="117" y="120"/>
                    <a:pt x="117" y="120"/>
                    <a:pt x="117" y="120"/>
                  </a:cubicBezTo>
                  <a:cubicBezTo>
                    <a:pt x="119" y="120"/>
                    <a:pt x="119" y="120"/>
                    <a:pt x="119" y="120"/>
                  </a:cubicBezTo>
                  <a:cubicBezTo>
                    <a:pt x="120" y="121"/>
                    <a:pt x="118" y="124"/>
                    <a:pt x="112" y="126"/>
                  </a:cubicBezTo>
                  <a:cubicBezTo>
                    <a:pt x="111" y="127"/>
                    <a:pt x="110" y="127"/>
                    <a:pt x="109" y="127"/>
                  </a:cubicBezTo>
                  <a:cubicBezTo>
                    <a:pt x="110" y="124"/>
                    <a:pt x="113" y="120"/>
                    <a:pt x="116" y="120"/>
                  </a:cubicBezTo>
                  <a:close/>
                  <a:moveTo>
                    <a:pt x="121" y="134"/>
                  </a:moveTo>
                  <a:cubicBezTo>
                    <a:pt x="121" y="134"/>
                    <a:pt x="121" y="134"/>
                    <a:pt x="121" y="134"/>
                  </a:cubicBezTo>
                  <a:cubicBezTo>
                    <a:pt x="124" y="131"/>
                    <a:pt x="127" y="128"/>
                    <a:pt x="129" y="128"/>
                  </a:cubicBezTo>
                  <a:cubicBezTo>
                    <a:pt x="129" y="128"/>
                    <a:pt x="129" y="128"/>
                    <a:pt x="129" y="128"/>
                  </a:cubicBezTo>
                  <a:cubicBezTo>
                    <a:pt x="130" y="129"/>
                    <a:pt x="131" y="129"/>
                    <a:pt x="131" y="129"/>
                  </a:cubicBezTo>
                  <a:cubicBezTo>
                    <a:pt x="130" y="131"/>
                    <a:pt x="127" y="133"/>
                    <a:pt x="121" y="134"/>
                  </a:cubicBezTo>
                  <a:close/>
                </a:path>
              </a:pathLst>
            </a:custGeom>
            <a:solidFill>
              <a:schemeClr val="bg1"/>
            </a:solidFill>
            <a:ln>
              <a:noFill/>
            </a:ln>
            <a:effectLst/>
          </p:spPr>
          <p:txBody>
            <a:bodyPr anchor="ctr"/>
            <a:lstStyle/>
            <a:p>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grpSp>
          <p:nvGrpSpPr>
            <p:cNvPr id="9" name="组合 8"/>
            <p:cNvGrpSpPr/>
            <p:nvPr/>
          </p:nvGrpSpPr>
          <p:grpSpPr bwMode="auto">
            <a:xfrm>
              <a:off x="6119442" y="2594436"/>
              <a:ext cx="287090" cy="313858"/>
              <a:chOff x="0" y="0"/>
              <a:chExt cx="455613" cy="500063"/>
            </a:xfrm>
            <a:solidFill>
              <a:schemeClr val="tx1"/>
            </a:solidFill>
            <a:effectLst/>
          </p:grpSpPr>
          <p:sp>
            <p:nvSpPr>
              <p:cNvPr id="10" name="Freeform 19">
                <a:hlinkClick r:id="rId1"/>
              </p:cNvPr>
              <p:cNvSpPr>
                <a:spLocks noChangeArrowheads="1"/>
              </p:cNvSpPr>
              <p:nvPr/>
            </p:nvSpPr>
            <p:spPr bwMode="auto">
              <a:xfrm>
                <a:off x="323850" y="95250"/>
                <a:ext cx="131763" cy="320675"/>
              </a:xfrm>
              <a:custGeom>
                <a:avLst/>
                <a:gdLst>
                  <a:gd name="T0" fmla="*/ 2147483647 w 83"/>
                  <a:gd name="T1" fmla="*/ 2147483647 h 202"/>
                  <a:gd name="T2" fmla="*/ 2147483647 w 83"/>
                  <a:gd name="T3" fmla="*/ 2147483647 h 202"/>
                  <a:gd name="T4" fmla="*/ 0 w 83"/>
                  <a:gd name="T5" fmla="*/ 2147483647 h 202"/>
                  <a:gd name="T6" fmla="*/ 0 w 83"/>
                  <a:gd name="T7" fmla="*/ 2147483647 h 202"/>
                  <a:gd name="T8" fmla="*/ 2147483647 w 83"/>
                  <a:gd name="T9" fmla="*/ 2147483647 h 202"/>
                  <a:gd name="T10" fmla="*/ 2147483647 w 83"/>
                  <a:gd name="T11" fmla="*/ 0 h 202"/>
                  <a:gd name="T12" fmla="*/ 2147483647 w 83"/>
                  <a:gd name="T13" fmla="*/ 2147483647 h 202"/>
                  <a:gd name="T14" fmla="*/ 0 60000 65536"/>
                  <a:gd name="T15" fmla="*/ 0 60000 65536"/>
                  <a:gd name="T16" fmla="*/ 0 60000 65536"/>
                  <a:gd name="T17" fmla="*/ 0 60000 65536"/>
                  <a:gd name="T18" fmla="*/ 0 60000 65536"/>
                  <a:gd name="T19" fmla="*/ 0 60000 65536"/>
                  <a:gd name="T20" fmla="*/ 0 60000 65536"/>
                  <a:gd name="T21" fmla="*/ 0 w 83"/>
                  <a:gd name="T22" fmla="*/ 0 h 202"/>
                  <a:gd name="T23" fmla="*/ 83 w 83"/>
                  <a:gd name="T24" fmla="*/ 202 h 2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202">
                    <a:moveTo>
                      <a:pt x="71" y="38"/>
                    </a:moveTo>
                    <a:lnTo>
                      <a:pt x="42" y="9"/>
                    </a:lnTo>
                    <a:lnTo>
                      <a:pt x="0" y="52"/>
                    </a:lnTo>
                    <a:lnTo>
                      <a:pt x="0" y="202"/>
                    </a:lnTo>
                    <a:lnTo>
                      <a:pt x="83" y="202"/>
                    </a:lnTo>
                    <a:lnTo>
                      <a:pt x="83" y="0"/>
                    </a:lnTo>
                    <a:lnTo>
                      <a:pt x="71" y="38"/>
                    </a:lnTo>
                    <a:close/>
                  </a:path>
                </a:pathLst>
              </a:custGeom>
              <a:solidFill>
                <a:schemeClr val="bg1"/>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1" name="Freeform 20">
                <a:hlinkClick r:id="rId1"/>
              </p:cNvPr>
              <p:cNvSpPr>
                <a:spLocks noChangeArrowheads="1"/>
              </p:cNvSpPr>
              <p:nvPr/>
            </p:nvSpPr>
            <p:spPr bwMode="auto">
              <a:xfrm>
                <a:off x="161925" y="204788"/>
                <a:ext cx="131763" cy="211138"/>
              </a:xfrm>
              <a:custGeom>
                <a:avLst/>
                <a:gdLst>
                  <a:gd name="T0" fmla="*/ 2147483647 w 35"/>
                  <a:gd name="T1" fmla="*/ 2147483647 h 56"/>
                  <a:gd name="T2" fmla="*/ 0 w 35"/>
                  <a:gd name="T3" fmla="*/ 2147483647 h 56"/>
                  <a:gd name="T4" fmla="*/ 0 w 35"/>
                  <a:gd name="T5" fmla="*/ 2147483647 h 56"/>
                  <a:gd name="T6" fmla="*/ 2147483647 w 35"/>
                  <a:gd name="T7" fmla="*/ 2147483647 h 56"/>
                  <a:gd name="T8" fmla="*/ 2147483647 w 35"/>
                  <a:gd name="T9" fmla="*/ 0 h 56"/>
                  <a:gd name="T10" fmla="*/ 2147483647 w 35"/>
                  <a:gd name="T11" fmla="*/ 2147483647 h 56"/>
                  <a:gd name="T12" fmla="*/ 2147483647 w 35"/>
                  <a:gd name="T13" fmla="*/ 2147483647 h 56"/>
                  <a:gd name="T14" fmla="*/ 2147483647 w 35"/>
                  <a:gd name="T15" fmla="*/ 2147483647 h 56"/>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56"/>
                  <a:gd name="T26" fmla="*/ 35 w 35"/>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56">
                    <a:moveTo>
                      <a:pt x="11" y="9"/>
                    </a:moveTo>
                    <a:cubicBezTo>
                      <a:pt x="0" y="2"/>
                      <a:pt x="0" y="2"/>
                      <a:pt x="0" y="2"/>
                    </a:cubicBezTo>
                    <a:cubicBezTo>
                      <a:pt x="0" y="56"/>
                      <a:pt x="0" y="56"/>
                      <a:pt x="0" y="56"/>
                    </a:cubicBezTo>
                    <a:cubicBezTo>
                      <a:pt x="35" y="56"/>
                      <a:pt x="35" y="56"/>
                      <a:pt x="35" y="56"/>
                    </a:cubicBezTo>
                    <a:cubicBezTo>
                      <a:pt x="35" y="0"/>
                      <a:pt x="35" y="0"/>
                      <a:pt x="35" y="0"/>
                    </a:cubicBezTo>
                    <a:cubicBezTo>
                      <a:pt x="26" y="8"/>
                      <a:pt x="26" y="8"/>
                      <a:pt x="26" y="8"/>
                    </a:cubicBezTo>
                    <a:cubicBezTo>
                      <a:pt x="24" y="10"/>
                      <a:pt x="21" y="11"/>
                      <a:pt x="17" y="11"/>
                    </a:cubicBezTo>
                    <a:cubicBezTo>
                      <a:pt x="15" y="11"/>
                      <a:pt x="13" y="11"/>
                      <a:pt x="11" y="9"/>
                    </a:cubicBezTo>
                    <a:close/>
                  </a:path>
                </a:pathLst>
              </a:custGeom>
              <a:solidFill>
                <a:schemeClr val="bg1"/>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2" name="Freeform 21">
                <a:hlinkClick r:id="rId1"/>
              </p:cNvPr>
              <p:cNvSpPr>
                <a:spLocks noChangeArrowheads="1"/>
              </p:cNvSpPr>
              <p:nvPr/>
            </p:nvSpPr>
            <p:spPr bwMode="auto">
              <a:xfrm>
                <a:off x="0" y="174625"/>
                <a:ext cx="131763" cy="241300"/>
              </a:xfrm>
              <a:custGeom>
                <a:avLst/>
                <a:gdLst>
                  <a:gd name="T0" fmla="*/ 2147483647 w 83"/>
                  <a:gd name="T1" fmla="*/ 2147483647 h 152"/>
                  <a:gd name="T2" fmla="*/ 2147483647 w 83"/>
                  <a:gd name="T3" fmla="*/ 0 h 152"/>
                  <a:gd name="T4" fmla="*/ 0 w 83"/>
                  <a:gd name="T5" fmla="*/ 2147483647 h 152"/>
                  <a:gd name="T6" fmla="*/ 0 w 83"/>
                  <a:gd name="T7" fmla="*/ 2147483647 h 152"/>
                  <a:gd name="T8" fmla="*/ 2147483647 w 83"/>
                  <a:gd name="T9" fmla="*/ 2147483647 h 152"/>
                  <a:gd name="T10" fmla="*/ 2147483647 w 83"/>
                  <a:gd name="T11" fmla="*/ 2147483647 h 152"/>
                  <a:gd name="T12" fmla="*/ 0 60000 65536"/>
                  <a:gd name="T13" fmla="*/ 0 60000 65536"/>
                  <a:gd name="T14" fmla="*/ 0 60000 65536"/>
                  <a:gd name="T15" fmla="*/ 0 60000 65536"/>
                  <a:gd name="T16" fmla="*/ 0 60000 65536"/>
                  <a:gd name="T17" fmla="*/ 0 60000 65536"/>
                  <a:gd name="T18" fmla="*/ 0 w 83"/>
                  <a:gd name="T19" fmla="*/ 0 h 152"/>
                  <a:gd name="T20" fmla="*/ 83 w 83"/>
                  <a:gd name="T21" fmla="*/ 152 h 152"/>
                </a:gdLst>
                <a:ahLst/>
                <a:cxnLst>
                  <a:cxn ang="T12">
                    <a:pos x="T0" y="T1"/>
                  </a:cxn>
                  <a:cxn ang="T13">
                    <a:pos x="T2" y="T3"/>
                  </a:cxn>
                  <a:cxn ang="T14">
                    <a:pos x="T4" y="T5"/>
                  </a:cxn>
                  <a:cxn ang="T15">
                    <a:pos x="T6" y="T7"/>
                  </a:cxn>
                  <a:cxn ang="T16">
                    <a:pos x="T8" y="T9"/>
                  </a:cxn>
                  <a:cxn ang="T17">
                    <a:pos x="T10" y="T11"/>
                  </a:cxn>
                </a:cxnLst>
                <a:rect l="T18" t="T19" r="T20" b="T21"/>
                <a:pathLst>
                  <a:path w="83" h="152">
                    <a:moveTo>
                      <a:pt x="83" y="14"/>
                    </a:moveTo>
                    <a:lnTo>
                      <a:pt x="64" y="0"/>
                    </a:lnTo>
                    <a:lnTo>
                      <a:pt x="0" y="55"/>
                    </a:lnTo>
                    <a:lnTo>
                      <a:pt x="0" y="152"/>
                    </a:lnTo>
                    <a:lnTo>
                      <a:pt x="83" y="152"/>
                    </a:lnTo>
                    <a:lnTo>
                      <a:pt x="83" y="14"/>
                    </a:lnTo>
                    <a:close/>
                  </a:path>
                </a:pathLst>
              </a:custGeom>
              <a:solidFill>
                <a:schemeClr val="bg1"/>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3" name="Rectangle 22">
                <a:hlinkClick r:id="rId1"/>
              </p:cNvPr>
              <p:cNvSpPr>
                <a:spLocks noChangeArrowheads="1"/>
              </p:cNvSpPr>
              <p:nvPr/>
            </p:nvSpPr>
            <p:spPr bwMode="auto">
              <a:xfrm>
                <a:off x="0" y="450850"/>
                <a:ext cx="455613" cy="49213"/>
              </a:xfrm>
              <a:prstGeom prst="rect">
                <a:avLst/>
              </a:prstGeom>
              <a:solidFill>
                <a:schemeClr val="bg1"/>
              </a:solidFill>
              <a:ln>
                <a:noFill/>
              </a:ln>
              <a:extLst>
                <a:ext uri="{91240B29-F687-4F45-9708-019B960494DF}">
                  <a14:hiddenLine xmlns:a14="http://schemas.microsoft.com/office/drawing/2010/main" w="12700">
                    <a:solidFill>
                      <a:srgbClr val="000000"/>
                    </a:solidFill>
                    <a:bevel/>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zh-CN" sz="18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4" name="Freeform 23">
                <a:hlinkClick r:id="rId1"/>
              </p:cNvPr>
              <p:cNvSpPr>
                <a:spLocks noChangeArrowheads="1"/>
              </p:cNvSpPr>
              <p:nvPr/>
            </p:nvSpPr>
            <p:spPr bwMode="auto">
              <a:xfrm>
                <a:off x="0" y="0"/>
                <a:ext cx="450850" cy="223838"/>
              </a:xfrm>
              <a:custGeom>
                <a:avLst/>
                <a:gdLst>
                  <a:gd name="T0" fmla="*/ 2147483647 w 120"/>
                  <a:gd name="T1" fmla="*/ 2147483647 h 59"/>
                  <a:gd name="T2" fmla="*/ 2147483647 w 120"/>
                  <a:gd name="T3" fmla="*/ 2147483647 h 59"/>
                  <a:gd name="T4" fmla="*/ 2147483647 w 120"/>
                  <a:gd name="T5" fmla="*/ 2147483647 h 59"/>
                  <a:gd name="T6" fmla="*/ 2147483647 w 120"/>
                  <a:gd name="T7" fmla="*/ 2147483647 h 59"/>
                  <a:gd name="T8" fmla="*/ 2147483647 w 120"/>
                  <a:gd name="T9" fmla="*/ 2147483647 h 59"/>
                  <a:gd name="T10" fmla="*/ 2147483647 w 120"/>
                  <a:gd name="T11" fmla="*/ 2147483647 h 59"/>
                  <a:gd name="T12" fmla="*/ 2147483647 w 120"/>
                  <a:gd name="T13" fmla="*/ 2147483647 h 59"/>
                  <a:gd name="T14" fmla="*/ 2147483647 w 120"/>
                  <a:gd name="T15" fmla="*/ 0 h 59"/>
                  <a:gd name="T16" fmla="*/ 2147483647 w 120"/>
                  <a:gd name="T17" fmla="*/ 2147483647 h 59"/>
                  <a:gd name="T18" fmla="*/ 2147483647 w 120"/>
                  <a:gd name="T19" fmla="*/ 2147483647 h 59"/>
                  <a:gd name="T20" fmla="*/ 2147483647 w 120"/>
                  <a:gd name="T21" fmla="*/ 2147483647 h 59"/>
                  <a:gd name="T22" fmla="*/ 2147483647 w 120"/>
                  <a:gd name="T23" fmla="*/ 2147483647 h 59"/>
                  <a:gd name="T24" fmla="*/ 2147483647 w 120"/>
                  <a:gd name="T25" fmla="*/ 2147483647 h 59"/>
                  <a:gd name="T26" fmla="*/ 2147483647 w 120"/>
                  <a:gd name="T27" fmla="*/ 2147483647 h 59"/>
                  <a:gd name="T28" fmla="*/ 2147483647 w 120"/>
                  <a:gd name="T29" fmla="*/ 2147483647 h 59"/>
                  <a:gd name="T30" fmla="*/ 2147483647 w 120"/>
                  <a:gd name="T31" fmla="*/ 2147483647 h 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59"/>
                  <a:gd name="T50" fmla="*/ 120 w 120"/>
                  <a:gd name="T51" fmla="*/ 59 h 5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59">
                    <a:moveTo>
                      <a:pt x="9" y="53"/>
                    </a:moveTo>
                    <a:cubicBezTo>
                      <a:pt x="26" y="38"/>
                      <a:pt x="26" y="38"/>
                      <a:pt x="26" y="38"/>
                    </a:cubicBezTo>
                    <a:cubicBezTo>
                      <a:pt x="58" y="58"/>
                      <a:pt x="58" y="58"/>
                      <a:pt x="58" y="58"/>
                    </a:cubicBezTo>
                    <a:cubicBezTo>
                      <a:pt x="59" y="59"/>
                      <a:pt x="60" y="59"/>
                      <a:pt x="60" y="59"/>
                    </a:cubicBezTo>
                    <a:cubicBezTo>
                      <a:pt x="62" y="59"/>
                      <a:pt x="63" y="59"/>
                      <a:pt x="64" y="58"/>
                    </a:cubicBezTo>
                    <a:cubicBezTo>
                      <a:pt x="105" y="20"/>
                      <a:pt x="105" y="20"/>
                      <a:pt x="105" y="20"/>
                    </a:cubicBezTo>
                    <a:cubicBezTo>
                      <a:pt x="112" y="28"/>
                      <a:pt x="112" y="28"/>
                      <a:pt x="112" y="28"/>
                    </a:cubicBezTo>
                    <a:cubicBezTo>
                      <a:pt x="120" y="0"/>
                      <a:pt x="120" y="0"/>
                      <a:pt x="120" y="0"/>
                    </a:cubicBezTo>
                    <a:cubicBezTo>
                      <a:pt x="92" y="7"/>
                      <a:pt x="92" y="7"/>
                      <a:pt x="92" y="7"/>
                    </a:cubicBezTo>
                    <a:cubicBezTo>
                      <a:pt x="97" y="13"/>
                      <a:pt x="97" y="13"/>
                      <a:pt x="97" y="13"/>
                    </a:cubicBezTo>
                    <a:cubicBezTo>
                      <a:pt x="60" y="48"/>
                      <a:pt x="60" y="48"/>
                      <a:pt x="60" y="48"/>
                    </a:cubicBezTo>
                    <a:cubicBezTo>
                      <a:pt x="28" y="27"/>
                      <a:pt x="28" y="27"/>
                      <a:pt x="28" y="27"/>
                    </a:cubicBezTo>
                    <a:cubicBezTo>
                      <a:pt x="26" y="26"/>
                      <a:pt x="24" y="26"/>
                      <a:pt x="22" y="28"/>
                    </a:cubicBezTo>
                    <a:cubicBezTo>
                      <a:pt x="2" y="45"/>
                      <a:pt x="2" y="45"/>
                      <a:pt x="2" y="45"/>
                    </a:cubicBezTo>
                    <a:cubicBezTo>
                      <a:pt x="0" y="47"/>
                      <a:pt x="0" y="50"/>
                      <a:pt x="2" y="52"/>
                    </a:cubicBezTo>
                    <a:cubicBezTo>
                      <a:pt x="3" y="54"/>
                      <a:pt x="7" y="55"/>
                      <a:pt x="9" y="53"/>
                    </a:cubicBezTo>
                    <a:close/>
                  </a:path>
                </a:pathLst>
              </a:custGeom>
              <a:solidFill>
                <a:schemeClr val="bg1"/>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grpSp>
        <p:sp>
          <p:nvSpPr>
            <p:cNvPr id="15" name="Freeform 9">
              <a:hlinkClick r:id="rId1"/>
            </p:cNvPr>
            <p:cNvSpPr>
              <a:spLocks noEditPoints="1" noChangeArrowheads="1"/>
            </p:cNvSpPr>
            <p:nvPr/>
          </p:nvSpPr>
          <p:spPr bwMode="auto">
            <a:xfrm>
              <a:off x="9674198" y="2627316"/>
              <a:ext cx="291928" cy="248098"/>
            </a:xfrm>
            <a:custGeom>
              <a:avLst/>
              <a:gdLst>
                <a:gd name="T0" fmla="*/ 2147483647 w 121"/>
                <a:gd name="T1" fmla="*/ 0 h 105"/>
                <a:gd name="T2" fmla="*/ 2147483647 w 121"/>
                <a:gd name="T3" fmla="*/ 0 h 105"/>
                <a:gd name="T4" fmla="*/ 0 w 121"/>
                <a:gd name="T5" fmla="*/ 2147483647 h 105"/>
                <a:gd name="T6" fmla="*/ 0 w 121"/>
                <a:gd name="T7" fmla="*/ 2147483647 h 105"/>
                <a:gd name="T8" fmla="*/ 2147483647 w 121"/>
                <a:gd name="T9" fmla="*/ 2147483647 h 105"/>
                <a:gd name="T10" fmla="*/ 2147483647 w 121"/>
                <a:gd name="T11" fmla="*/ 2147483647 h 105"/>
                <a:gd name="T12" fmla="*/ 2147483647 w 121"/>
                <a:gd name="T13" fmla="*/ 2147483647 h 105"/>
                <a:gd name="T14" fmla="*/ 2147483647 w 121"/>
                <a:gd name="T15" fmla="*/ 2147483647 h 105"/>
                <a:gd name="T16" fmla="*/ 2147483647 w 121"/>
                <a:gd name="T17" fmla="*/ 2147483647 h 105"/>
                <a:gd name="T18" fmla="*/ 2147483647 w 121"/>
                <a:gd name="T19" fmla="*/ 2147483647 h 105"/>
                <a:gd name="T20" fmla="*/ 2147483647 w 121"/>
                <a:gd name="T21" fmla="*/ 2147483647 h 105"/>
                <a:gd name="T22" fmla="*/ 2147483647 w 121"/>
                <a:gd name="T23" fmla="*/ 0 h 105"/>
                <a:gd name="T24" fmla="*/ 2147483647 w 121"/>
                <a:gd name="T25" fmla="*/ 2147483647 h 105"/>
                <a:gd name="T26" fmla="*/ 2147483647 w 121"/>
                <a:gd name="T27" fmla="*/ 2147483647 h 105"/>
                <a:gd name="T28" fmla="*/ 2147483647 w 121"/>
                <a:gd name="T29" fmla="*/ 2147483647 h 105"/>
                <a:gd name="T30" fmla="*/ 2147483647 w 121"/>
                <a:gd name="T31" fmla="*/ 2147483647 h 105"/>
                <a:gd name="T32" fmla="*/ 2147483647 w 121"/>
                <a:gd name="T33" fmla="*/ 2147483647 h 105"/>
                <a:gd name="T34" fmla="*/ 2147483647 w 121"/>
                <a:gd name="T35" fmla="*/ 2147483647 h 105"/>
                <a:gd name="T36" fmla="*/ 2147483647 w 121"/>
                <a:gd name="T37" fmla="*/ 2147483647 h 105"/>
                <a:gd name="T38" fmla="*/ 2147483647 w 121"/>
                <a:gd name="T39" fmla="*/ 2147483647 h 105"/>
                <a:gd name="T40" fmla="*/ 2147483647 w 121"/>
                <a:gd name="T41" fmla="*/ 2147483647 h 105"/>
                <a:gd name="T42" fmla="*/ 2147483647 w 121"/>
                <a:gd name="T43" fmla="*/ 2147483647 h 105"/>
                <a:gd name="T44" fmla="*/ 2147483647 w 121"/>
                <a:gd name="T45" fmla="*/ 2147483647 h 105"/>
                <a:gd name="T46" fmla="*/ 2147483647 w 121"/>
                <a:gd name="T47" fmla="*/ 2147483647 h 105"/>
                <a:gd name="T48" fmla="*/ 2147483647 w 121"/>
                <a:gd name="T49" fmla="*/ 2147483647 h 105"/>
                <a:gd name="T50" fmla="*/ 2147483647 w 121"/>
                <a:gd name="T51" fmla="*/ 2147483647 h 105"/>
                <a:gd name="T52" fmla="*/ 2147483647 w 121"/>
                <a:gd name="T53" fmla="*/ 2147483647 h 1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1"/>
                <a:gd name="T82" fmla="*/ 0 h 105"/>
                <a:gd name="T83" fmla="*/ 121 w 121"/>
                <a:gd name="T84" fmla="*/ 105 h 10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1" h="105">
                  <a:moveTo>
                    <a:pt x="104" y="0"/>
                  </a:moveTo>
                  <a:cubicBezTo>
                    <a:pt x="17" y="0"/>
                    <a:pt x="17" y="0"/>
                    <a:pt x="17" y="0"/>
                  </a:cubicBezTo>
                  <a:cubicBezTo>
                    <a:pt x="8" y="0"/>
                    <a:pt x="0" y="8"/>
                    <a:pt x="0" y="17"/>
                  </a:cubicBezTo>
                  <a:cubicBezTo>
                    <a:pt x="0" y="63"/>
                    <a:pt x="0" y="63"/>
                    <a:pt x="0" y="63"/>
                  </a:cubicBezTo>
                  <a:cubicBezTo>
                    <a:pt x="0" y="72"/>
                    <a:pt x="8" y="80"/>
                    <a:pt x="17" y="80"/>
                  </a:cubicBezTo>
                  <a:cubicBezTo>
                    <a:pt x="31" y="80"/>
                    <a:pt x="31" y="80"/>
                    <a:pt x="31" y="80"/>
                  </a:cubicBezTo>
                  <a:cubicBezTo>
                    <a:pt x="13" y="105"/>
                    <a:pt x="13" y="105"/>
                    <a:pt x="13" y="105"/>
                  </a:cubicBezTo>
                  <a:cubicBezTo>
                    <a:pt x="64" y="80"/>
                    <a:pt x="64" y="80"/>
                    <a:pt x="64" y="80"/>
                  </a:cubicBezTo>
                  <a:cubicBezTo>
                    <a:pt x="104" y="80"/>
                    <a:pt x="104" y="80"/>
                    <a:pt x="104" y="80"/>
                  </a:cubicBezTo>
                  <a:cubicBezTo>
                    <a:pt x="113" y="80"/>
                    <a:pt x="121" y="72"/>
                    <a:pt x="121" y="63"/>
                  </a:cubicBezTo>
                  <a:cubicBezTo>
                    <a:pt x="121" y="17"/>
                    <a:pt x="121" y="17"/>
                    <a:pt x="121" y="17"/>
                  </a:cubicBezTo>
                  <a:cubicBezTo>
                    <a:pt x="121" y="8"/>
                    <a:pt x="113" y="0"/>
                    <a:pt x="104" y="0"/>
                  </a:cubicBezTo>
                  <a:close/>
                  <a:moveTo>
                    <a:pt x="35" y="48"/>
                  </a:moveTo>
                  <a:cubicBezTo>
                    <a:pt x="31" y="48"/>
                    <a:pt x="28" y="44"/>
                    <a:pt x="28" y="40"/>
                  </a:cubicBezTo>
                  <a:cubicBezTo>
                    <a:pt x="28" y="36"/>
                    <a:pt x="31" y="33"/>
                    <a:pt x="35" y="33"/>
                  </a:cubicBezTo>
                  <a:cubicBezTo>
                    <a:pt x="39" y="33"/>
                    <a:pt x="42" y="36"/>
                    <a:pt x="42" y="40"/>
                  </a:cubicBezTo>
                  <a:cubicBezTo>
                    <a:pt x="42" y="44"/>
                    <a:pt x="39" y="48"/>
                    <a:pt x="35" y="48"/>
                  </a:cubicBezTo>
                  <a:close/>
                  <a:moveTo>
                    <a:pt x="61" y="48"/>
                  </a:moveTo>
                  <a:cubicBezTo>
                    <a:pt x="57" y="48"/>
                    <a:pt x="53" y="44"/>
                    <a:pt x="53" y="40"/>
                  </a:cubicBezTo>
                  <a:cubicBezTo>
                    <a:pt x="53" y="36"/>
                    <a:pt x="57" y="33"/>
                    <a:pt x="61" y="33"/>
                  </a:cubicBezTo>
                  <a:cubicBezTo>
                    <a:pt x="65" y="33"/>
                    <a:pt x="68" y="36"/>
                    <a:pt x="68" y="40"/>
                  </a:cubicBezTo>
                  <a:cubicBezTo>
                    <a:pt x="68" y="44"/>
                    <a:pt x="65" y="48"/>
                    <a:pt x="61" y="48"/>
                  </a:cubicBezTo>
                  <a:close/>
                  <a:moveTo>
                    <a:pt x="86" y="48"/>
                  </a:moveTo>
                  <a:cubicBezTo>
                    <a:pt x="82" y="48"/>
                    <a:pt x="79" y="44"/>
                    <a:pt x="79" y="40"/>
                  </a:cubicBezTo>
                  <a:cubicBezTo>
                    <a:pt x="79" y="36"/>
                    <a:pt x="82" y="33"/>
                    <a:pt x="86" y="33"/>
                  </a:cubicBezTo>
                  <a:cubicBezTo>
                    <a:pt x="90" y="33"/>
                    <a:pt x="94" y="36"/>
                    <a:pt x="94" y="40"/>
                  </a:cubicBezTo>
                  <a:cubicBezTo>
                    <a:pt x="94" y="44"/>
                    <a:pt x="90" y="48"/>
                    <a:pt x="86" y="48"/>
                  </a:cubicBezTo>
                  <a:close/>
                </a:path>
              </a:pathLst>
            </a:custGeom>
            <a:solidFill>
              <a:schemeClr val="bg1"/>
            </a:solidFill>
            <a:ln>
              <a:noFill/>
            </a:ln>
            <a:effectLst/>
          </p:spPr>
          <p:txBody>
            <a:bodyPr anchor="ctr"/>
            <a:lstStyle/>
            <a:p>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7" name="文本框 16"/>
            <p:cNvSpPr txBox="1"/>
            <p:nvPr/>
          </p:nvSpPr>
          <p:spPr>
            <a:xfrm>
              <a:off x="8448070" y="4082629"/>
              <a:ext cx="2744185" cy="1670073"/>
            </a:xfrm>
            <a:prstGeom prst="rect">
              <a:avLst/>
            </a:prstGeom>
            <a:noFill/>
            <a:effectLst/>
          </p:spPr>
          <p:txBody>
            <a:bodyPr wrap="square" rtlCol="0">
              <a:spAutoFit/>
            </a:bodyPr>
            <a:lstStyle/>
            <a:p>
              <a:pPr algn="ctr">
                <a:lnSpc>
                  <a:spcPct val="150000"/>
                </a:lnSpc>
              </a:pPr>
              <a:r>
                <a:rPr lang="zh-CN" altLang="en-US" sz="1400" dirty="0">
                  <a:latin typeface="Arial" panose="020B0604020202090204" pitchFamily="34" charset="0"/>
                  <a:ea typeface="思源黑体 CN Regular" panose="020B0500000000000000" pitchFamily="34" charset="-122"/>
                  <a:sym typeface="Arial" panose="020B0604020202090204" pitchFamily="34" charset="0"/>
                </a:rPr>
                <a:t>请在此处添加详细描述文本，尽量与标题文本语言风格相符合请在此处添加详细描述文本，尽量与标题文本语言风格相符合</a:t>
              </a:r>
              <a:endParaRPr lang="zh-CN" altLang="en-US" sz="1400" dirty="0">
                <a:latin typeface="Arial" panose="020B0604020202090204" pitchFamily="34" charset="0"/>
                <a:ea typeface="思源黑体 CN Regular" panose="020B0500000000000000" pitchFamily="34" charset="-122"/>
                <a:sym typeface="Arial" panose="020B0604020202090204" pitchFamily="34" charset="0"/>
              </a:endParaRPr>
            </a:p>
            <a:p>
              <a:pPr algn="ctr">
                <a:lnSpc>
                  <a:spcPct val="150000"/>
                </a:lnSpc>
              </a:pPr>
              <a:endParaRPr lang="zh-CN" altLang="en-US" sz="14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8" name="文本框 17"/>
            <p:cNvSpPr txBox="1"/>
            <p:nvPr/>
          </p:nvSpPr>
          <p:spPr>
            <a:xfrm>
              <a:off x="8717213" y="3688593"/>
              <a:ext cx="2205898" cy="369332"/>
            </a:xfrm>
            <a:prstGeom prst="rect">
              <a:avLst/>
            </a:prstGeom>
            <a:noFill/>
            <a:effectLst/>
          </p:spPr>
          <p:txBody>
            <a:bodyPr wrap="square" rtlCol="0">
              <a:spAutoFit/>
            </a:bodyPr>
            <a:lstStyle/>
            <a:p>
              <a:pPr algn="ctr"/>
              <a:r>
                <a:rPr lang="zh-CN" altLang="en-US" b="1" dirty="0">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b="1"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9" name="文本框 18"/>
            <p:cNvSpPr txBox="1"/>
            <p:nvPr/>
          </p:nvSpPr>
          <p:spPr>
            <a:xfrm>
              <a:off x="1333722" y="4082629"/>
              <a:ext cx="2744185" cy="1670073"/>
            </a:xfrm>
            <a:prstGeom prst="rect">
              <a:avLst/>
            </a:prstGeom>
            <a:noFill/>
            <a:effectLst/>
          </p:spPr>
          <p:txBody>
            <a:bodyPr wrap="square" rtlCol="0">
              <a:spAutoFit/>
            </a:bodyPr>
            <a:lstStyle/>
            <a:p>
              <a:pPr algn="ctr">
                <a:lnSpc>
                  <a:spcPct val="150000"/>
                </a:lnSpc>
              </a:pPr>
              <a:r>
                <a:rPr lang="zh-CN" altLang="en-US" sz="1400" dirty="0">
                  <a:latin typeface="Arial" panose="020B0604020202090204" pitchFamily="34" charset="0"/>
                  <a:ea typeface="思源黑体 CN Regular" panose="020B0500000000000000" pitchFamily="34" charset="-122"/>
                  <a:sym typeface="Arial" panose="020B0604020202090204" pitchFamily="34" charset="0"/>
                </a:rPr>
                <a:t>请在此处添加详细描述文本，尽量与标题文本语言风格相符合请在此处添加详细描述文本，尽量与标题文本语言风格相符合</a:t>
              </a:r>
              <a:endParaRPr lang="zh-CN" altLang="en-US" sz="1400" dirty="0">
                <a:latin typeface="Arial" panose="020B0604020202090204" pitchFamily="34" charset="0"/>
                <a:ea typeface="思源黑体 CN Regular" panose="020B0500000000000000" pitchFamily="34" charset="-122"/>
                <a:sym typeface="Arial" panose="020B0604020202090204" pitchFamily="34" charset="0"/>
              </a:endParaRPr>
            </a:p>
            <a:p>
              <a:pPr algn="ctr">
                <a:lnSpc>
                  <a:spcPct val="150000"/>
                </a:lnSpc>
              </a:pPr>
              <a:endParaRPr lang="zh-CN" altLang="en-US" sz="14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20" name="文本框 19"/>
            <p:cNvSpPr txBox="1"/>
            <p:nvPr/>
          </p:nvSpPr>
          <p:spPr>
            <a:xfrm>
              <a:off x="1602865" y="3688593"/>
              <a:ext cx="2205898" cy="369332"/>
            </a:xfrm>
            <a:prstGeom prst="rect">
              <a:avLst/>
            </a:prstGeom>
            <a:noFill/>
            <a:effectLst/>
          </p:spPr>
          <p:txBody>
            <a:bodyPr wrap="square" rtlCol="0">
              <a:spAutoFit/>
            </a:bodyPr>
            <a:lstStyle/>
            <a:p>
              <a:pPr algn="ctr"/>
              <a:r>
                <a:rPr lang="zh-CN" altLang="en-US" b="1" dirty="0">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b="1"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21" name="文本框 20"/>
            <p:cNvSpPr txBox="1"/>
            <p:nvPr/>
          </p:nvSpPr>
          <p:spPr>
            <a:xfrm>
              <a:off x="4890895" y="4082629"/>
              <a:ext cx="2744185" cy="1670073"/>
            </a:xfrm>
            <a:prstGeom prst="rect">
              <a:avLst/>
            </a:prstGeom>
            <a:noFill/>
            <a:effectLst/>
          </p:spPr>
          <p:txBody>
            <a:bodyPr wrap="square" rtlCol="0">
              <a:spAutoFit/>
            </a:bodyPr>
            <a:lstStyle/>
            <a:p>
              <a:pPr algn="ctr">
                <a:lnSpc>
                  <a:spcPct val="150000"/>
                </a:lnSpc>
              </a:pPr>
              <a:r>
                <a:rPr lang="zh-CN" altLang="en-US" sz="1400" dirty="0">
                  <a:latin typeface="Arial" panose="020B0604020202090204" pitchFamily="34" charset="0"/>
                  <a:ea typeface="思源黑体 CN Regular" panose="020B0500000000000000" pitchFamily="34" charset="-122"/>
                  <a:sym typeface="Arial" panose="020B0604020202090204" pitchFamily="34" charset="0"/>
                </a:rPr>
                <a:t>请在此处添加详细描述文本，尽量与标题文本语言风格相符合请在此处添加详细描述文本，尽量与标题文本语言风格相符合</a:t>
              </a:r>
              <a:endParaRPr lang="zh-CN" altLang="en-US" sz="1400" dirty="0">
                <a:latin typeface="Arial" panose="020B0604020202090204" pitchFamily="34" charset="0"/>
                <a:ea typeface="思源黑体 CN Regular" panose="020B0500000000000000" pitchFamily="34" charset="-122"/>
                <a:sym typeface="Arial" panose="020B0604020202090204" pitchFamily="34" charset="0"/>
              </a:endParaRPr>
            </a:p>
            <a:p>
              <a:pPr algn="ctr">
                <a:lnSpc>
                  <a:spcPct val="150000"/>
                </a:lnSpc>
              </a:pPr>
              <a:endParaRPr lang="zh-CN" altLang="en-US" sz="14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22" name="文本框 21"/>
            <p:cNvSpPr txBox="1"/>
            <p:nvPr/>
          </p:nvSpPr>
          <p:spPr>
            <a:xfrm>
              <a:off x="5160038" y="3688593"/>
              <a:ext cx="2205898" cy="369332"/>
            </a:xfrm>
            <a:prstGeom prst="rect">
              <a:avLst/>
            </a:prstGeom>
            <a:noFill/>
            <a:effectLst/>
          </p:spPr>
          <p:txBody>
            <a:bodyPr wrap="square" rtlCol="0">
              <a:spAutoFit/>
            </a:bodyPr>
            <a:lstStyle/>
            <a:p>
              <a:pPr algn="ctr"/>
              <a:r>
                <a:rPr lang="zh-CN" altLang="en-US" b="1" dirty="0">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b="1" dirty="0">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23" name="组合 22"/>
          <p:cNvGrpSpPr/>
          <p:nvPr/>
        </p:nvGrpSpPr>
        <p:grpSpPr>
          <a:xfrm>
            <a:off x="530771" y="416625"/>
            <a:ext cx="2727541" cy="690854"/>
            <a:chOff x="530771" y="416625"/>
            <a:chExt cx="2727541" cy="690854"/>
          </a:xfrm>
        </p:grpSpPr>
        <p:pic>
          <p:nvPicPr>
            <p:cNvPr id="25" name="图片 24"/>
            <p:cNvPicPr>
              <a:picLocks noChangeAspect="1"/>
            </p:cNvPicPr>
            <p:nvPr/>
          </p:nvPicPr>
          <p:blipFill rotWithShape="1">
            <a:blip r:embed="rId2">
              <a:extLst>
                <a:ext uri="{28A0092B-C50C-407E-A947-70E740481C1C}">
                  <a14:useLocalDpi xmlns:a14="http://schemas.microsoft.com/office/drawing/2010/main" val="0"/>
                </a:ext>
              </a:extLst>
            </a:blip>
            <a:srcRect r="62661"/>
            <a:stretch>
              <a:fillRect/>
            </a:stretch>
          </p:blipFill>
          <p:spPr>
            <a:xfrm>
              <a:off x="530771" y="416625"/>
              <a:ext cx="773879" cy="690854"/>
            </a:xfrm>
            <a:prstGeom prst="rect">
              <a:avLst/>
            </a:prstGeom>
          </p:spPr>
        </p:pic>
        <p:sp>
          <p:nvSpPr>
            <p:cNvPr id="26" name="文本框 25"/>
            <p:cNvSpPr txBox="1"/>
            <p:nvPr/>
          </p:nvSpPr>
          <p:spPr>
            <a:xfrm>
              <a:off x="1033272" y="577386"/>
              <a:ext cx="2225040" cy="369332"/>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endParaRPr>
            </a:p>
          </p:txBody>
        </p:sp>
      </p:grp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7003" y="157810"/>
            <a:ext cx="1043152" cy="944327"/>
          </a:xfrm>
          <a:prstGeom prst="rect">
            <a:avLst/>
          </a:prstGeom>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76"/>
          <p:cNvSpPr txBox="1"/>
          <p:nvPr/>
        </p:nvSpPr>
        <p:spPr>
          <a:xfrm>
            <a:off x="5229165" y="1966992"/>
            <a:ext cx="1733671" cy="400110"/>
          </a:xfrm>
          <a:prstGeom prst="rect">
            <a:avLst/>
          </a:prstGeom>
          <a:noFill/>
          <a:effectLst/>
        </p:spPr>
        <p:txBody>
          <a:bodyPr wrap="square" rtlCol="0">
            <a:spAutoFit/>
          </a:bodyPr>
          <a:lstStyle/>
          <a:p>
            <a:pPr algn="ctr"/>
            <a:r>
              <a:rPr lang="zh-CN" altLang="en-US" sz="2000" b="1" dirty="0">
                <a:solidFill>
                  <a:schemeClr val="tx1">
                    <a:lumMod val="85000"/>
                    <a:lumOff val="15000"/>
                  </a:schemeClr>
                </a:solidFill>
                <a:latin typeface="Arial" panose="020B0604020202090204" pitchFamily="34" charset="0"/>
                <a:ea typeface="思源黑体 CN Regular" panose="020B0500000000000000" pitchFamily="34" charset="-122"/>
                <a:sym typeface="Arial" panose="020B0604020202090204" pitchFamily="34" charset="0"/>
              </a:rPr>
              <a:t>添加标题</a:t>
            </a:r>
            <a:endParaRPr lang="zh-CN" altLang="en-US" sz="2000" b="1" dirty="0">
              <a:solidFill>
                <a:schemeClr val="tx1">
                  <a:lumMod val="85000"/>
                  <a:lumOff val="1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21" name="文本框 20"/>
          <p:cNvSpPr txBox="1"/>
          <p:nvPr/>
        </p:nvSpPr>
        <p:spPr>
          <a:xfrm>
            <a:off x="1235295" y="2517643"/>
            <a:ext cx="9721411" cy="613245"/>
          </a:xfrm>
          <a:prstGeom prst="rect">
            <a:avLst/>
          </a:prstGeom>
          <a:noFill/>
          <a:effectLst/>
        </p:spPr>
        <p:txBody>
          <a:bodyPr wrap="square" rtlCol="0">
            <a:spAutoFit/>
          </a:bodyPr>
          <a:lstStyle/>
          <a:p>
            <a:pPr algn="ctr">
              <a:lnSpc>
                <a:spcPct val="150000"/>
              </a:lnSpc>
            </a:pPr>
            <a:r>
              <a:rPr lang="zh-CN" altLang="en-US" sz="12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rPr>
              <a:t>请在此添加文字说明，模板。请在此添加文字说明，模板。请在此添加文字说明，模板。请在此添加文字说明，模板。请在此添加文字说明，模板。请在此添加文字说明，模板。</a:t>
            </a:r>
            <a:endParaRPr lang="zh-CN" altLang="en-US" sz="12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grpSp>
        <p:nvGrpSpPr>
          <p:cNvPr id="22" name="组合 21"/>
          <p:cNvGrpSpPr/>
          <p:nvPr/>
        </p:nvGrpSpPr>
        <p:grpSpPr>
          <a:xfrm>
            <a:off x="3894384" y="4216700"/>
            <a:ext cx="1233341" cy="1233341"/>
            <a:chOff x="2864232" y="3162525"/>
            <a:chExt cx="925006" cy="925006"/>
          </a:xfrm>
        </p:grpSpPr>
        <p:sp>
          <p:nvSpPr>
            <p:cNvPr id="23" name="Rectangle 58"/>
            <p:cNvSpPr>
              <a:spLocks noChangeArrowheads="1"/>
            </p:cNvSpPr>
            <p:nvPr/>
          </p:nvSpPr>
          <p:spPr bwMode="auto">
            <a:xfrm rot="2700000">
              <a:off x="2864232" y="3162525"/>
              <a:ext cx="925006" cy="925006"/>
            </a:xfrm>
            <a:prstGeom prst="roundRect">
              <a:avLst/>
            </a:prstGeom>
            <a:solidFill>
              <a:srgbClr val="003970"/>
            </a:solidFill>
            <a:ln w="25400" cap="flat" cmpd="sng" algn="ctr">
              <a:noFill/>
              <a:prstDash val="solid"/>
            </a:ln>
            <a:effectLst/>
          </p:spPr>
          <p:txBody>
            <a:bodyPr rtlCol="0" anchor="ctr"/>
            <a:lstStyle/>
            <a:p>
              <a:pPr algn="ctr"/>
              <a:endParaRPr lang="en-US" sz="1600" kern="0" dirty="0">
                <a:solidFill>
                  <a:schemeClr val="tx2"/>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24" name="Freeform 29"/>
            <p:cNvSpPr>
              <a:spLocks noEditPoints="1"/>
            </p:cNvSpPr>
            <p:nvPr/>
          </p:nvSpPr>
          <p:spPr bwMode="auto">
            <a:xfrm>
              <a:off x="3163978" y="3432738"/>
              <a:ext cx="325515" cy="384580"/>
            </a:xfrm>
            <a:custGeom>
              <a:avLst/>
              <a:gdLst>
                <a:gd name="T0" fmla="*/ 344 w 420"/>
                <a:gd name="T1" fmla="*/ 0 h 496"/>
                <a:gd name="T2" fmla="*/ 332 w 420"/>
                <a:gd name="T3" fmla="*/ 79 h 496"/>
                <a:gd name="T4" fmla="*/ 347 w 420"/>
                <a:gd name="T5" fmla="*/ 92 h 496"/>
                <a:gd name="T6" fmla="*/ 360 w 420"/>
                <a:gd name="T7" fmla="*/ 13 h 496"/>
                <a:gd name="T8" fmla="*/ 193 w 420"/>
                <a:gd name="T9" fmla="*/ 362 h 496"/>
                <a:gd name="T10" fmla="*/ 145 w 420"/>
                <a:gd name="T11" fmla="*/ 410 h 496"/>
                <a:gd name="T12" fmla="*/ 193 w 420"/>
                <a:gd name="T13" fmla="*/ 362 h 496"/>
                <a:gd name="T14" fmla="*/ 229 w 420"/>
                <a:gd name="T15" fmla="*/ 362 h 496"/>
                <a:gd name="T16" fmla="*/ 276 w 420"/>
                <a:gd name="T17" fmla="*/ 410 h 496"/>
                <a:gd name="T18" fmla="*/ 110 w 420"/>
                <a:gd name="T19" fmla="*/ 362 h 496"/>
                <a:gd name="T20" fmla="*/ 62 w 420"/>
                <a:gd name="T21" fmla="*/ 410 h 496"/>
                <a:gd name="T22" fmla="*/ 110 w 420"/>
                <a:gd name="T23" fmla="*/ 362 h 496"/>
                <a:gd name="T24" fmla="*/ 312 w 420"/>
                <a:gd name="T25" fmla="*/ 291 h 496"/>
                <a:gd name="T26" fmla="*/ 360 w 420"/>
                <a:gd name="T27" fmla="*/ 338 h 496"/>
                <a:gd name="T28" fmla="*/ 193 w 420"/>
                <a:gd name="T29" fmla="*/ 291 h 496"/>
                <a:gd name="T30" fmla="*/ 145 w 420"/>
                <a:gd name="T31" fmla="*/ 338 h 496"/>
                <a:gd name="T32" fmla="*/ 193 w 420"/>
                <a:gd name="T33" fmla="*/ 291 h 496"/>
                <a:gd name="T34" fmla="*/ 229 w 420"/>
                <a:gd name="T35" fmla="*/ 291 h 496"/>
                <a:gd name="T36" fmla="*/ 276 w 420"/>
                <a:gd name="T37" fmla="*/ 338 h 496"/>
                <a:gd name="T38" fmla="*/ 110 w 420"/>
                <a:gd name="T39" fmla="*/ 291 h 496"/>
                <a:gd name="T40" fmla="*/ 62 w 420"/>
                <a:gd name="T41" fmla="*/ 338 h 496"/>
                <a:gd name="T42" fmla="*/ 110 w 420"/>
                <a:gd name="T43" fmla="*/ 291 h 496"/>
                <a:gd name="T44" fmla="*/ 312 w 420"/>
                <a:gd name="T45" fmla="*/ 219 h 496"/>
                <a:gd name="T46" fmla="*/ 360 w 420"/>
                <a:gd name="T47" fmla="*/ 267 h 496"/>
                <a:gd name="T48" fmla="*/ 193 w 420"/>
                <a:gd name="T49" fmla="*/ 219 h 496"/>
                <a:gd name="T50" fmla="*/ 145 w 420"/>
                <a:gd name="T51" fmla="*/ 267 h 496"/>
                <a:gd name="T52" fmla="*/ 193 w 420"/>
                <a:gd name="T53" fmla="*/ 219 h 496"/>
                <a:gd name="T54" fmla="*/ 229 w 420"/>
                <a:gd name="T55" fmla="*/ 219 h 496"/>
                <a:gd name="T56" fmla="*/ 276 w 420"/>
                <a:gd name="T57" fmla="*/ 267 h 496"/>
                <a:gd name="T58" fmla="*/ 77 w 420"/>
                <a:gd name="T59" fmla="*/ 0 h 496"/>
                <a:gd name="T60" fmla="*/ 62 w 420"/>
                <a:gd name="T61" fmla="*/ 13 h 496"/>
                <a:gd name="T62" fmla="*/ 75 w 420"/>
                <a:gd name="T63" fmla="*/ 92 h 496"/>
                <a:gd name="T64" fmla="*/ 90 w 420"/>
                <a:gd name="T65" fmla="*/ 79 h 496"/>
                <a:gd name="T66" fmla="*/ 77 w 420"/>
                <a:gd name="T67" fmla="*/ 0 h 496"/>
                <a:gd name="T68" fmla="*/ 392 w 420"/>
                <a:gd name="T69" fmla="*/ 441 h 496"/>
                <a:gd name="T70" fmla="*/ 34 w 420"/>
                <a:gd name="T71" fmla="*/ 446 h 496"/>
                <a:gd name="T72" fmla="*/ 28 w 420"/>
                <a:gd name="T73" fmla="*/ 185 h 496"/>
                <a:gd name="T74" fmla="*/ 386 w 420"/>
                <a:gd name="T75" fmla="*/ 180 h 496"/>
                <a:gd name="T76" fmla="*/ 392 w 420"/>
                <a:gd name="T77" fmla="*/ 460 h 496"/>
                <a:gd name="T78" fmla="*/ 28 w 420"/>
                <a:gd name="T79" fmla="*/ 463 h 496"/>
                <a:gd name="T80" fmla="*/ 392 w 420"/>
                <a:gd name="T81" fmla="*/ 460 h 496"/>
                <a:gd name="T82" fmla="*/ 392 w 420"/>
                <a:gd name="T83" fmla="*/ 481 h 496"/>
                <a:gd name="T84" fmla="*/ 28 w 420"/>
                <a:gd name="T85" fmla="*/ 478 h 496"/>
                <a:gd name="T86" fmla="*/ 386 w 420"/>
                <a:gd name="T87" fmla="*/ 41 h 496"/>
                <a:gd name="T88" fmla="*/ 420 w 420"/>
                <a:gd name="T89" fmla="*/ 463 h 496"/>
                <a:gd name="T90" fmla="*/ 34 w 420"/>
                <a:gd name="T91" fmla="*/ 496 h 496"/>
                <a:gd name="T92" fmla="*/ 0 w 420"/>
                <a:gd name="T93" fmla="*/ 75 h 496"/>
                <a:gd name="T94" fmla="*/ 51 w 420"/>
                <a:gd name="T95" fmla="*/ 41 h 496"/>
                <a:gd name="T96" fmla="*/ 69 w 420"/>
                <a:gd name="T97" fmla="*/ 106 h 496"/>
                <a:gd name="T98" fmla="*/ 101 w 420"/>
                <a:gd name="T99" fmla="*/ 88 h 496"/>
                <a:gd name="T100" fmla="*/ 321 w 420"/>
                <a:gd name="T101" fmla="*/ 41 h 496"/>
                <a:gd name="T102" fmla="*/ 339 w 420"/>
                <a:gd name="T103" fmla="*/ 106 h 496"/>
                <a:gd name="T104" fmla="*/ 370 w 420"/>
                <a:gd name="T105" fmla="*/ 88 h 496"/>
                <a:gd name="T106" fmla="*/ 386 w 420"/>
                <a:gd name="T107" fmla="*/ 4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0" h="496">
                  <a:moveTo>
                    <a:pt x="347" y="0"/>
                  </a:moveTo>
                  <a:cubicBezTo>
                    <a:pt x="346" y="0"/>
                    <a:pt x="345" y="0"/>
                    <a:pt x="344" y="0"/>
                  </a:cubicBezTo>
                  <a:cubicBezTo>
                    <a:pt x="337" y="0"/>
                    <a:pt x="332" y="6"/>
                    <a:pt x="332" y="13"/>
                  </a:cubicBezTo>
                  <a:cubicBezTo>
                    <a:pt x="332" y="79"/>
                    <a:pt x="332" y="79"/>
                    <a:pt x="332" y="79"/>
                  </a:cubicBezTo>
                  <a:cubicBezTo>
                    <a:pt x="332" y="87"/>
                    <a:pt x="337" y="92"/>
                    <a:pt x="344" y="92"/>
                  </a:cubicBezTo>
                  <a:cubicBezTo>
                    <a:pt x="345" y="92"/>
                    <a:pt x="346" y="92"/>
                    <a:pt x="347" y="92"/>
                  </a:cubicBezTo>
                  <a:cubicBezTo>
                    <a:pt x="354" y="92"/>
                    <a:pt x="360" y="87"/>
                    <a:pt x="360" y="79"/>
                  </a:cubicBezTo>
                  <a:cubicBezTo>
                    <a:pt x="360" y="13"/>
                    <a:pt x="360" y="13"/>
                    <a:pt x="360" y="13"/>
                  </a:cubicBezTo>
                  <a:cubicBezTo>
                    <a:pt x="360" y="6"/>
                    <a:pt x="354" y="0"/>
                    <a:pt x="347" y="0"/>
                  </a:cubicBezTo>
                  <a:close/>
                  <a:moveTo>
                    <a:pt x="193" y="362"/>
                  </a:moveTo>
                  <a:cubicBezTo>
                    <a:pt x="177" y="362"/>
                    <a:pt x="161" y="362"/>
                    <a:pt x="145" y="362"/>
                  </a:cubicBezTo>
                  <a:cubicBezTo>
                    <a:pt x="145" y="378"/>
                    <a:pt x="145" y="394"/>
                    <a:pt x="145" y="410"/>
                  </a:cubicBezTo>
                  <a:cubicBezTo>
                    <a:pt x="161" y="410"/>
                    <a:pt x="177" y="410"/>
                    <a:pt x="193" y="410"/>
                  </a:cubicBezTo>
                  <a:cubicBezTo>
                    <a:pt x="193" y="394"/>
                    <a:pt x="193" y="378"/>
                    <a:pt x="193" y="362"/>
                  </a:cubicBezTo>
                  <a:close/>
                  <a:moveTo>
                    <a:pt x="276" y="362"/>
                  </a:moveTo>
                  <a:cubicBezTo>
                    <a:pt x="260" y="362"/>
                    <a:pt x="245" y="362"/>
                    <a:pt x="229" y="362"/>
                  </a:cubicBezTo>
                  <a:cubicBezTo>
                    <a:pt x="229" y="378"/>
                    <a:pt x="229" y="394"/>
                    <a:pt x="229" y="410"/>
                  </a:cubicBezTo>
                  <a:cubicBezTo>
                    <a:pt x="245" y="410"/>
                    <a:pt x="260" y="410"/>
                    <a:pt x="276" y="410"/>
                  </a:cubicBezTo>
                  <a:cubicBezTo>
                    <a:pt x="276" y="394"/>
                    <a:pt x="276" y="378"/>
                    <a:pt x="276" y="362"/>
                  </a:cubicBezTo>
                  <a:close/>
                  <a:moveTo>
                    <a:pt x="110" y="362"/>
                  </a:moveTo>
                  <a:cubicBezTo>
                    <a:pt x="62" y="362"/>
                    <a:pt x="62" y="362"/>
                    <a:pt x="62" y="362"/>
                  </a:cubicBezTo>
                  <a:cubicBezTo>
                    <a:pt x="62" y="410"/>
                    <a:pt x="62" y="410"/>
                    <a:pt x="62" y="410"/>
                  </a:cubicBezTo>
                  <a:cubicBezTo>
                    <a:pt x="110" y="410"/>
                    <a:pt x="110" y="410"/>
                    <a:pt x="110" y="410"/>
                  </a:cubicBezTo>
                  <a:cubicBezTo>
                    <a:pt x="110" y="362"/>
                    <a:pt x="110" y="362"/>
                    <a:pt x="110" y="362"/>
                  </a:cubicBezTo>
                  <a:close/>
                  <a:moveTo>
                    <a:pt x="360" y="291"/>
                  </a:moveTo>
                  <a:cubicBezTo>
                    <a:pt x="312" y="291"/>
                    <a:pt x="312" y="291"/>
                    <a:pt x="312" y="291"/>
                  </a:cubicBezTo>
                  <a:cubicBezTo>
                    <a:pt x="312" y="338"/>
                    <a:pt x="312" y="338"/>
                    <a:pt x="312" y="338"/>
                  </a:cubicBezTo>
                  <a:cubicBezTo>
                    <a:pt x="360" y="338"/>
                    <a:pt x="360" y="338"/>
                    <a:pt x="360" y="338"/>
                  </a:cubicBezTo>
                  <a:cubicBezTo>
                    <a:pt x="360" y="291"/>
                    <a:pt x="360" y="291"/>
                    <a:pt x="360" y="291"/>
                  </a:cubicBezTo>
                  <a:close/>
                  <a:moveTo>
                    <a:pt x="193" y="291"/>
                  </a:moveTo>
                  <a:cubicBezTo>
                    <a:pt x="177" y="291"/>
                    <a:pt x="161" y="291"/>
                    <a:pt x="145" y="291"/>
                  </a:cubicBezTo>
                  <a:cubicBezTo>
                    <a:pt x="145" y="306"/>
                    <a:pt x="145" y="322"/>
                    <a:pt x="145" y="338"/>
                  </a:cubicBezTo>
                  <a:cubicBezTo>
                    <a:pt x="161" y="338"/>
                    <a:pt x="177" y="338"/>
                    <a:pt x="193" y="338"/>
                  </a:cubicBezTo>
                  <a:cubicBezTo>
                    <a:pt x="193" y="322"/>
                    <a:pt x="193" y="306"/>
                    <a:pt x="193" y="291"/>
                  </a:cubicBezTo>
                  <a:close/>
                  <a:moveTo>
                    <a:pt x="276" y="291"/>
                  </a:moveTo>
                  <a:cubicBezTo>
                    <a:pt x="260" y="291"/>
                    <a:pt x="245" y="291"/>
                    <a:pt x="229" y="291"/>
                  </a:cubicBezTo>
                  <a:cubicBezTo>
                    <a:pt x="229" y="306"/>
                    <a:pt x="229" y="322"/>
                    <a:pt x="229" y="338"/>
                  </a:cubicBezTo>
                  <a:cubicBezTo>
                    <a:pt x="245" y="338"/>
                    <a:pt x="260" y="338"/>
                    <a:pt x="276" y="338"/>
                  </a:cubicBezTo>
                  <a:cubicBezTo>
                    <a:pt x="276" y="322"/>
                    <a:pt x="276" y="306"/>
                    <a:pt x="276" y="291"/>
                  </a:cubicBezTo>
                  <a:close/>
                  <a:moveTo>
                    <a:pt x="110" y="291"/>
                  </a:moveTo>
                  <a:cubicBezTo>
                    <a:pt x="62" y="291"/>
                    <a:pt x="62" y="291"/>
                    <a:pt x="62" y="291"/>
                  </a:cubicBezTo>
                  <a:cubicBezTo>
                    <a:pt x="62" y="338"/>
                    <a:pt x="62" y="338"/>
                    <a:pt x="62" y="338"/>
                  </a:cubicBezTo>
                  <a:cubicBezTo>
                    <a:pt x="110" y="338"/>
                    <a:pt x="110" y="338"/>
                    <a:pt x="110" y="338"/>
                  </a:cubicBezTo>
                  <a:cubicBezTo>
                    <a:pt x="110" y="291"/>
                    <a:pt x="110" y="291"/>
                    <a:pt x="110" y="291"/>
                  </a:cubicBezTo>
                  <a:close/>
                  <a:moveTo>
                    <a:pt x="360" y="219"/>
                  </a:moveTo>
                  <a:cubicBezTo>
                    <a:pt x="312" y="219"/>
                    <a:pt x="312" y="219"/>
                    <a:pt x="312" y="219"/>
                  </a:cubicBezTo>
                  <a:cubicBezTo>
                    <a:pt x="312" y="267"/>
                    <a:pt x="312" y="267"/>
                    <a:pt x="312" y="267"/>
                  </a:cubicBezTo>
                  <a:cubicBezTo>
                    <a:pt x="360" y="267"/>
                    <a:pt x="360" y="267"/>
                    <a:pt x="360" y="267"/>
                  </a:cubicBezTo>
                  <a:cubicBezTo>
                    <a:pt x="360" y="219"/>
                    <a:pt x="360" y="219"/>
                    <a:pt x="360" y="219"/>
                  </a:cubicBezTo>
                  <a:close/>
                  <a:moveTo>
                    <a:pt x="193" y="219"/>
                  </a:moveTo>
                  <a:cubicBezTo>
                    <a:pt x="177" y="219"/>
                    <a:pt x="161" y="219"/>
                    <a:pt x="145" y="219"/>
                  </a:cubicBezTo>
                  <a:cubicBezTo>
                    <a:pt x="145" y="235"/>
                    <a:pt x="145" y="251"/>
                    <a:pt x="145" y="267"/>
                  </a:cubicBezTo>
                  <a:cubicBezTo>
                    <a:pt x="161" y="267"/>
                    <a:pt x="177" y="267"/>
                    <a:pt x="193" y="267"/>
                  </a:cubicBezTo>
                  <a:cubicBezTo>
                    <a:pt x="193" y="251"/>
                    <a:pt x="193" y="235"/>
                    <a:pt x="193" y="219"/>
                  </a:cubicBezTo>
                  <a:close/>
                  <a:moveTo>
                    <a:pt x="276" y="219"/>
                  </a:moveTo>
                  <a:cubicBezTo>
                    <a:pt x="260" y="219"/>
                    <a:pt x="245" y="219"/>
                    <a:pt x="229" y="219"/>
                  </a:cubicBezTo>
                  <a:cubicBezTo>
                    <a:pt x="229" y="235"/>
                    <a:pt x="229" y="251"/>
                    <a:pt x="229" y="267"/>
                  </a:cubicBezTo>
                  <a:cubicBezTo>
                    <a:pt x="245" y="267"/>
                    <a:pt x="260" y="267"/>
                    <a:pt x="276" y="267"/>
                  </a:cubicBezTo>
                  <a:cubicBezTo>
                    <a:pt x="276" y="251"/>
                    <a:pt x="276" y="235"/>
                    <a:pt x="276" y="219"/>
                  </a:cubicBezTo>
                  <a:close/>
                  <a:moveTo>
                    <a:pt x="77" y="0"/>
                  </a:moveTo>
                  <a:cubicBezTo>
                    <a:pt x="76" y="0"/>
                    <a:pt x="76" y="0"/>
                    <a:pt x="75" y="0"/>
                  </a:cubicBezTo>
                  <a:cubicBezTo>
                    <a:pt x="68" y="0"/>
                    <a:pt x="62" y="6"/>
                    <a:pt x="62" y="13"/>
                  </a:cubicBezTo>
                  <a:cubicBezTo>
                    <a:pt x="62" y="79"/>
                    <a:pt x="62" y="79"/>
                    <a:pt x="62" y="79"/>
                  </a:cubicBezTo>
                  <a:cubicBezTo>
                    <a:pt x="62" y="87"/>
                    <a:pt x="68" y="92"/>
                    <a:pt x="75" y="92"/>
                  </a:cubicBezTo>
                  <a:cubicBezTo>
                    <a:pt x="76" y="92"/>
                    <a:pt x="76" y="92"/>
                    <a:pt x="77" y="92"/>
                  </a:cubicBezTo>
                  <a:cubicBezTo>
                    <a:pt x="84" y="92"/>
                    <a:pt x="90" y="87"/>
                    <a:pt x="90" y="79"/>
                  </a:cubicBezTo>
                  <a:cubicBezTo>
                    <a:pt x="90" y="13"/>
                    <a:pt x="90" y="13"/>
                    <a:pt x="90" y="13"/>
                  </a:cubicBezTo>
                  <a:cubicBezTo>
                    <a:pt x="90" y="6"/>
                    <a:pt x="84" y="0"/>
                    <a:pt x="77" y="0"/>
                  </a:cubicBezTo>
                  <a:close/>
                  <a:moveTo>
                    <a:pt x="392" y="185"/>
                  </a:moveTo>
                  <a:cubicBezTo>
                    <a:pt x="392" y="441"/>
                    <a:pt x="392" y="441"/>
                    <a:pt x="392" y="441"/>
                  </a:cubicBezTo>
                  <a:cubicBezTo>
                    <a:pt x="392" y="443"/>
                    <a:pt x="389" y="446"/>
                    <a:pt x="386" y="446"/>
                  </a:cubicBezTo>
                  <a:cubicBezTo>
                    <a:pt x="34" y="446"/>
                    <a:pt x="34" y="446"/>
                    <a:pt x="34" y="446"/>
                  </a:cubicBezTo>
                  <a:cubicBezTo>
                    <a:pt x="31" y="446"/>
                    <a:pt x="28" y="443"/>
                    <a:pt x="28" y="441"/>
                  </a:cubicBezTo>
                  <a:cubicBezTo>
                    <a:pt x="28" y="185"/>
                    <a:pt x="28" y="185"/>
                    <a:pt x="28" y="185"/>
                  </a:cubicBezTo>
                  <a:cubicBezTo>
                    <a:pt x="28" y="182"/>
                    <a:pt x="31" y="180"/>
                    <a:pt x="34" y="180"/>
                  </a:cubicBezTo>
                  <a:cubicBezTo>
                    <a:pt x="386" y="180"/>
                    <a:pt x="386" y="180"/>
                    <a:pt x="386" y="180"/>
                  </a:cubicBezTo>
                  <a:cubicBezTo>
                    <a:pt x="389" y="180"/>
                    <a:pt x="392" y="182"/>
                    <a:pt x="392" y="185"/>
                  </a:cubicBezTo>
                  <a:close/>
                  <a:moveTo>
                    <a:pt x="392" y="460"/>
                  </a:moveTo>
                  <a:cubicBezTo>
                    <a:pt x="392" y="463"/>
                    <a:pt x="392" y="463"/>
                    <a:pt x="392" y="463"/>
                  </a:cubicBezTo>
                  <a:cubicBezTo>
                    <a:pt x="28" y="463"/>
                    <a:pt x="28" y="463"/>
                    <a:pt x="28" y="463"/>
                  </a:cubicBezTo>
                  <a:cubicBezTo>
                    <a:pt x="28" y="460"/>
                    <a:pt x="28" y="460"/>
                    <a:pt x="28" y="460"/>
                  </a:cubicBezTo>
                  <a:cubicBezTo>
                    <a:pt x="392" y="460"/>
                    <a:pt x="392" y="460"/>
                    <a:pt x="392" y="460"/>
                  </a:cubicBezTo>
                  <a:close/>
                  <a:moveTo>
                    <a:pt x="392" y="478"/>
                  </a:moveTo>
                  <a:cubicBezTo>
                    <a:pt x="392" y="481"/>
                    <a:pt x="392" y="481"/>
                    <a:pt x="392" y="481"/>
                  </a:cubicBezTo>
                  <a:cubicBezTo>
                    <a:pt x="28" y="481"/>
                    <a:pt x="28" y="481"/>
                    <a:pt x="28" y="481"/>
                  </a:cubicBezTo>
                  <a:cubicBezTo>
                    <a:pt x="28" y="478"/>
                    <a:pt x="28" y="478"/>
                    <a:pt x="28" y="478"/>
                  </a:cubicBezTo>
                  <a:cubicBezTo>
                    <a:pt x="392" y="478"/>
                    <a:pt x="392" y="478"/>
                    <a:pt x="392" y="478"/>
                  </a:cubicBezTo>
                  <a:close/>
                  <a:moveTo>
                    <a:pt x="386" y="41"/>
                  </a:moveTo>
                  <a:cubicBezTo>
                    <a:pt x="405" y="41"/>
                    <a:pt x="420" y="56"/>
                    <a:pt x="420" y="75"/>
                  </a:cubicBezTo>
                  <a:cubicBezTo>
                    <a:pt x="420" y="463"/>
                    <a:pt x="420" y="463"/>
                    <a:pt x="420" y="463"/>
                  </a:cubicBezTo>
                  <a:cubicBezTo>
                    <a:pt x="420" y="481"/>
                    <a:pt x="405" y="496"/>
                    <a:pt x="386" y="496"/>
                  </a:cubicBezTo>
                  <a:cubicBezTo>
                    <a:pt x="269" y="496"/>
                    <a:pt x="151" y="496"/>
                    <a:pt x="34" y="496"/>
                  </a:cubicBezTo>
                  <a:cubicBezTo>
                    <a:pt x="15" y="496"/>
                    <a:pt x="0" y="481"/>
                    <a:pt x="0" y="463"/>
                  </a:cubicBezTo>
                  <a:cubicBezTo>
                    <a:pt x="0" y="75"/>
                    <a:pt x="0" y="75"/>
                    <a:pt x="0" y="75"/>
                  </a:cubicBezTo>
                  <a:cubicBezTo>
                    <a:pt x="0" y="56"/>
                    <a:pt x="15" y="41"/>
                    <a:pt x="34" y="41"/>
                  </a:cubicBezTo>
                  <a:cubicBezTo>
                    <a:pt x="51" y="41"/>
                    <a:pt x="51" y="41"/>
                    <a:pt x="51" y="41"/>
                  </a:cubicBezTo>
                  <a:cubicBezTo>
                    <a:pt x="51" y="57"/>
                    <a:pt x="51" y="72"/>
                    <a:pt x="51" y="88"/>
                  </a:cubicBezTo>
                  <a:cubicBezTo>
                    <a:pt x="51" y="98"/>
                    <a:pt x="59" y="106"/>
                    <a:pt x="69" y="106"/>
                  </a:cubicBezTo>
                  <a:cubicBezTo>
                    <a:pt x="74" y="106"/>
                    <a:pt x="78" y="106"/>
                    <a:pt x="83" y="106"/>
                  </a:cubicBezTo>
                  <a:cubicBezTo>
                    <a:pt x="93" y="106"/>
                    <a:pt x="101" y="98"/>
                    <a:pt x="101" y="88"/>
                  </a:cubicBezTo>
                  <a:cubicBezTo>
                    <a:pt x="101" y="72"/>
                    <a:pt x="101" y="57"/>
                    <a:pt x="101" y="41"/>
                  </a:cubicBezTo>
                  <a:cubicBezTo>
                    <a:pt x="321" y="41"/>
                    <a:pt x="321" y="41"/>
                    <a:pt x="321" y="41"/>
                  </a:cubicBezTo>
                  <a:cubicBezTo>
                    <a:pt x="321" y="57"/>
                    <a:pt x="321" y="72"/>
                    <a:pt x="321" y="88"/>
                  </a:cubicBezTo>
                  <a:cubicBezTo>
                    <a:pt x="321" y="98"/>
                    <a:pt x="329" y="106"/>
                    <a:pt x="339" y="106"/>
                  </a:cubicBezTo>
                  <a:cubicBezTo>
                    <a:pt x="343" y="106"/>
                    <a:pt x="348" y="106"/>
                    <a:pt x="352" y="106"/>
                  </a:cubicBezTo>
                  <a:cubicBezTo>
                    <a:pt x="362" y="106"/>
                    <a:pt x="370" y="98"/>
                    <a:pt x="370" y="88"/>
                  </a:cubicBezTo>
                  <a:cubicBezTo>
                    <a:pt x="370" y="72"/>
                    <a:pt x="370" y="57"/>
                    <a:pt x="370" y="41"/>
                  </a:cubicBezTo>
                  <a:lnTo>
                    <a:pt x="386" y="41"/>
                  </a:lnTo>
                  <a:close/>
                </a:path>
              </a:pathLst>
            </a:custGeom>
            <a:solidFill>
              <a:schemeClr val="bg1">
                <a:lumMod val="95000"/>
              </a:schemeClr>
            </a:solid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2"/>
                </a:solidFill>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25" name="组合 24"/>
          <p:cNvGrpSpPr/>
          <p:nvPr/>
        </p:nvGrpSpPr>
        <p:grpSpPr>
          <a:xfrm>
            <a:off x="7266163" y="4216700"/>
            <a:ext cx="1233341" cy="1233341"/>
            <a:chOff x="5373771" y="3162525"/>
            <a:chExt cx="925006" cy="925006"/>
          </a:xfrm>
        </p:grpSpPr>
        <p:sp>
          <p:nvSpPr>
            <p:cNvPr id="26" name="Rectangle 58"/>
            <p:cNvSpPr>
              <a:spLocks noChangeArrowheads="1"/>
            </p:cNvSpPr>
            <p:nvPr/>
          </p:nvSpPr>
          <p:spPr bwMode="auto">
            <a:xfrm rot="2700000">
              <a:off x="5373771" y="3162525"/>
              <a:ext cx="925006" cy="925006"/>
            </a:xfrm>
            <a:prstGeom prst="roundRect">
              <a:avLst/>
            </a:prstGeom>
            <a:solidFill>
              <a:srgbClr val="003970"/>
            </a:solidFill>
            <a:ln w="25400" cap="flat" cmpd="sng" algn="ctr">
              <a:noFill/>
              <a:prstDash val="solid"/>
            </a:ln>
            <a:effectLst/>
          </p:spPr>
          <p:txBody>
            <a:bodyPr rtlCol="0" anchor="ctr"/>
            <a:lstStyle/>
            <a:p>
              <a:pPr algn="ctr"/>
              <a:endParaRPr lang="en-US" sz="1600" kern="0" dirty="0">
                <a:solidFill>
                  <a:schemeClr val="tx2"/>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27" name="Freeform 30"/>
            <p:cNvSpPr>
              <a:spLocks noEditPoints="1"/>
            </p:cNvSpPr>
            <p:nvPr/>
          </p:nvSpPr>
          <p:spPr bwMode="auto">
            <a:xfrm>
              <a:off x="5659123" y="3403590"/>
              <a:ext cx="354302" cy="442877"/>
            </a:xfrm>
            <a:custGeom>
              <a:avLst/>
              <a:gdLst>
                <a:gd name="T0" fmla="*/ 100 w 408"/>
                <a:gd name="T1" fmla="*/ 18 h 510"/>
                <a:gd name="T2" fmla="*/ 290 w 408"/>
                <a:gd name="T3" fmla="*/ 368 h 510"/>
                <a:gd name="T4" fmla="*/ 345 w 408"/>
                <a:gd name="T5" fmla="*/ 332 h 510"/>
                <a:gd name="T6" fmla="*/ 259 w 408"/>
                <a:gd name="T7" fmla="*/ 464 h 510"/>
                <a:gd name="T8" fmla="*/ 267 w 408"/>
                <a:gd name="T9" fmla="*/ 397 h 510"/>
                <a:gd name="T10" fmla="*/ 241 w 408"/>
                <a:gd name="T11" fmla="*/ 345 h 510"/>
                <a:gd name="T12" fmla="*/ 216 w 408"/>
                <a:gd name="T13" fmla="*/ 319 h 510"/>
                <a:gd name="T14" fmla="*/ 320 w 408"/>
                <a:gd name="T15" fmla="*/ 474 h 510"/>
                <a:gd name="T16" fmla="*/ 159 w 408"/>
                <a:gd name="T17" fmla="*/ 386 h 510"/>
                <a:gd name="T18" fmla="*/ 196 w 408"/>
                <a:gd name="T19" fmla="*/ 298 h 510"/>
                <a:gd name="T20" fmla="*/ 229 w 408"/>
                <a:gd name="T21" fmla="*/ 381 h 510"/>
                <a:gd name="T22" fmla="*/ 338 w 408"/>
                <a:gd name="T23" fmla="*/ 391 h 510"/>
                <a:gd name="T24" fmla="*/ 278 w 408"/>
                <a:gd name="T25" fmla="*/ 440 h 510"/>
                <a:gd name="T26" fmla="*/ 289 w 408"/>
                <a:gd name="T27" fmla="*/ 332 h 510"/>
                <a:gd name="T28" fmla="*/ 126 w 408"/>
                <a:gd name="T29" fmla="*/ 86 h 510"/>
                <a:gd name="T30" fmla="*/ 138 w 408"/>
                <a:gd name="T31" fmla="*/ 19 h 510"/>
                <a:gd name="T32" fmla="*/ 217 w 408"/>
                <a:gd name="T33" fmla="*/ 61 h 510"/>
                <a:gd name="T34" fmla="*/ 127 w 408"/>
                <a:gd name="T35" fmla="*/ 22 h 510"/>
                <a:gd name="T36" fmla="*/ 244 w 408"/>
                <a:gd name="T37" fmla="*/ 59 h 510"/>
                <a:gd name="T38" fmla="*/ 134 w 408"/>
                <a:gd name="T39" fmla="*/ 343 h 510"/>
                <a:gd name="T40" fmla="*/ 87 w 408"/>
                <a:gd name="T41" fmla="*/ 290 h 510"/>
                <a:gd name="T42" fmla="*/ 86 w 408"/>
                <a:gd name="T43" fmla="*/ 290 h 510"/>
                <a:gd name="T44" fmla="*/ 85 w 408"/>
                <a:gd name="T45" fmla="*/ 290 h 510"/>
                <a:gd name="T46" fmla="*/ 84 w 408"/>
                <a:gd name="T47" fmla="*/ 289 h 510"/>
                <a:gd name="T48" fmla="*/ 83 w 408"/>
                <a:gd name="T49" fmla="*/ 289 h 510"/>
                <a:gd name="T50" fmla="*/ 83 w 408"/>
                <a:gd name="T51" fmla="*/ 289 h 510"/>
                <a:gd name="T52" fmla="*/ 82 w 408"/>
                <a:gd name="T53" fmla="*/ 289 h 510"/>
                <a:gd name="T54" fmla="*/ 81 w 408"/>
                <a:gd name="T55" fmla="*/ 288 h 510"/>
                <a:gd name="T56" fmla="*/ 81 w 408"/>
                <a:gd name="T57" fmla="*/ 288 h 510"/>
                <a:gd name="T58" fmla="*/ 80 w 408"/>
                <a:gd name="T59" fmla="*/ 287 h 510"/>
                <a:gd name="T60" fmla="*/ 80 w 408"/>
                <a:gd name="T61" fmla="*/ 287 h 510"/>
                <a:gd name="T62" fmla="*/ 79 w 408"/>
                <a:gd name="T63" fmla="*/ 286 h 510"/>
                <a:gd name="T64" fmla="*/ 79 w 408"/>
                <a:gd name="T65" fmla="*/ 285 h 510"/>
                <a:gd name="T66" fmla="*/ 78 w 408"/>
                <a:gd name="T67" fmla="*/ 284 h 510"/>
                <a:gd name="T68" fmla="*/ 78 w 408"/>
                <a:gd name="T69" fmla="*/ 284 h 510"/>
                <a:gd name="T70" fmla="*/ 78 w 408"/>
                <a:gd name="T71" fmla="*/ 283 h 510"/>
                <a:gd name="T72" fmla="*/ 78 w 408"/>
                <a:gd name="T73" fmla="*/ 282 h 510"/>
                <a:gd name="T74" fmla="*/ 77 w 408"/>
                <a:gd name="T75" fmla="*/ 281 h 510"/>
                <a:gd name="T76" fmla="*/ 77 w 408"/>
                <a:gd name="T77" fmla="*/ 281 h 510"/>
                <a:gd name="T78" fmla="*/ 77 w 408"/>
                <a:gd name="T79" fmla="*/ 280 h 510"/>
                <a:gd name="T80" fmla="*/ 77 w 408"/>
                <a:gd name="T81" fmla="*/ 279 h 510"/>
                <a:gd name="T82" fmla="*/ 78 w 408"/>
                <a:gd name="T83" fmla="*/ 278 h 510"/>
                <a:gd name="T84" fmla="*/ 78 w 408"/>
                <a:gd name="T85" fmla="*/ 278 h 510"/>
                <a:gd name="T86" fmla="*/ 78 w 408"/>
                <a:gd name="T87" fmla="*/ 277 h 510"/>
                <a:gd name="T88" fmla="*/ 79 w 408"/>
                <a:gd name="T89" fmla="*/ 276 h 510"/>
                <a:gd name="T90" fmla="*/ 79 w 408"/>
                <a:gd name="T91" fmla="*/ 275 h 510"/>
                <a:gd name="T92" fmla="*/ 80 w 408"/>
                <a:gd name="T93" fmla="*/ 274 h 510"/>
                <a:gd name="T94" fmla="*/ 80 w 408"/>
                <a:gd name="T95" fmla="*/ 274 h 510"/>
                <a:gd name="T96" fmla="*/ 81 w 408"/>
                <a:gd name="T97" fmla="*/ 273 h 510"/>
                <a:gd name="T98" fmla="*/ 82 w 408"/>
                <a:gd name="T99" fmla="*/ 272 h 510"/>
                <a:gd name="T100" fmla="*/ 83 w 408"/>
                <a:gd name="T101" fmla="*/ 272 h 510"/>
                <a:gd name="T102" fmla="*/ 84 w 408"/>
                <a:gd name="T103" fmla="*/ 272 h 510"/>
                <a:gd name="T104" fmla="*/ 86 w 408"/>
                <a:gd name="T105" fmla="*/ 271 h 510"/>
                <a:gd name="T106" fmla="*/ 77 w 408"/>
                <a:gd name="T107" fmla="*/ 280 h 510"/>
                <a:gd name="T108" fmla="*/ 87 w 408"/>
                <a:gd name="T109" fmla="*/ 237 h 510"/>
                <a:gd name="T110" fmla="*/ 267 w 408"/>
                <a:gd name="T111" fmla="*/ 175 h 510"/>
                <a:gd name="T112" fmla="*/ 258 w 408"/>
                <a:gd name="T113" fmla="*/ 115 h 510"/>
                <a:gd name="T114" fmla="*/ 87 w 408"/>
                <a:gd name="T115" fmla="*/ 115 h 510"/>
                <a:gd name="T116" fmla="*/ 212 w 408"/>
                <a:gd name="T117" fmla="*/ 28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8" h="510">
                  <a:moveTo>
                    <a:pt x="23" y="460"/>
                  </a:moveTo>
                  <a:cubicBezTo>
                    <a:pt x="147" y="460"/>
                    <a:pt x="147" y="460"/>
                    <a:pt x="147" y="460"/>
                  </a:cubicBezTo>
                  <a:cubicBezTo>
                    <a:pt x="140" y="447"/>
                    <a:pt x="135" y="434"/>
                    <a:pt x="132" y="419"/>
                  </a:cubicBezTo>
                  <a:cubicBezTo>
                    <a:pt x="43" y="419"/>
                    <a:pt x="43" y="419"/>
                    <a:pt x="43" y="419"/>
                  </a:cubicBezTo>
                  <a:cubicBezTo>
                    <a:pt x="43" y="59"/>
                    <a:pt x="43" y="59"/>
                    <a:pt x="43" y="59"/>
                  </a:cubicBezTo>
                  <a:cubicBezTo>
                    <a:pt x="100" y="59"/>
                    <a:pt x="100" y="59"/>
                    <a:pt x="100" y="59"/>
                  </a:cubicBezTo>
                  <a:cubicBezTo>
                    <a:pt x="100" y="18"/>
                    <a:pt x="100" y="18"/>
                    <a:pt x="100" y="18"/>
                  </a:cubicBezTo>
                  <a:cubicBezTo>
                    <a:pt x="23" y="18"/>
                    <a:pt x="23" y="18"/>
                    <a:pt x="23" y="18"/>
                  </a:cubicBezTo>
                  <a:cubicBezTo>
                    <a:pt x="11" y="18"/>
                    <a:pt x="0" y="28"/>
                    <a:pt x="0" y="41"/>
                  </a:cubicBezTo>
                  <a:cubicBezTo>
                    <a:pt x="0" y="437"/>
                    <a:pt x="0" y="437"/>
                    <a:pt x="0" y="437"/>
                  </a:cubicBezTo>
                  <a:cubicBezTo>
                    <a:pt x="0" y="450"/>
                    <a:pt x="11" y="460"/>
                    <a:pt x="23" y="460"/>
                  </a:cubicBezTo>
                  <a:close/>
                  <a:moveTo>
                    <a:pt x="286" y="370"/>
                  </a:moveTo>
                  <a:cubicBezTo>
                    <a:pt x="286" y="370"/>
                    <a:pt x="287" y="369"/>
                    <a:pt x="287" y="369"/>
                  </a:cubicBezTo>
                  <a:cubicBezTo>
                    <a:pt x="288" y="368"/>
                    <a:pt x="289" y="368"/>
                    <a:pt x="290" y="368"/>
                  </a:cubicBezTo>
                  <a:cubicBezTo>
                    <a:pt x="291" y="369"/>
                    <a:pt x="291" y="369"/>
                    <a:pt x="291" y="370"/>
                  </a:cubicBezTo>
                  <a:cubicBezTo>
                    <a:pt x="292" y="370"/>
                    <a:pt x="292" y="370"/>
                    <a:pt x="292" y="370"/>
                  </a:cubicBezTo>
                  <a:cubicBezTo>
                    <a:pt x="337" y="325"/>
                    <a:pt x="337" y="325"/>
                    <a:pt x="337" y="325"/>
                  </a:cubicBezTo>
                  <a:cubicBezTo>
                    <a:pt x="338" y="324"/>
                    <a:pt x="340" y="323"/>
                    <a:pt x="341" y="323"/>
                  </a:cubicBezTo>
                  <a:cubicBezTo>
                    <a:pt x="342" y="323"/>
                    <a:pt x="344" y="324"/>
                    <a:pt x="345" y="325"/>
                  </a:cubicBezTo>
                  <a:cubicBezTo>
                    <a:pt x="346" y="326"/>
                    <a:pt x="346" y="327"/>
                    <a:pt x="346" y="329"/>
                  </a:cubicBezTo>
                  <a:cubicBezTo>
                    <a:pt x="346" y="330"/>
                    <a:pt x="346" y="331"/>
                    <a:pt x="345" y="332"/>
                  </a:cubicBezTo>
                  <a:cubicBezTo>
                    <a:pt x="293" y="384"/>
                    <a:pt x="293" y="384"/>
                    <a:pt x="293" y="384"/>
                  </a:cubicBezTo>
                  <a:cubicBezTo>
                    <a:pt x="300" y="389"/>
                    <a:pt x="300" y="389"/>
                    <a:pt x="300" y="389"/>
                  </a:cubicBezTo>
                  <a:cubicBezTo>
                    <a:pt x="302" y="391"/>
                    <a:pt x="303" y="392"/>
                    <a:pt x="303" y="394"/>
                  </a:cubicBezTo>
                  <a:cubicBezTo>
                    <a:pt x="304" y="398"/>
                    <a:pt x="301" y="402"/>
                    <a:pt x="297" y="403"/>
                  </a:cubicBezTo>
                  <a:cubicBezTo>
                    <a:pt x="295" y="403"/>
                    <a:pt x="293" y="403"/>
                    <a:pt x="291" y="401"/>
                  </a:cubicBezTo>
                  <a:cubicBezTo>
                    <a:pt x="283" y="396"/>
                    <a:pt x="283" y="396"/>
                    <a:pt x="283" y="396"/>
                  </a:cubicBezTo>
                  <a:cubicBezTo>
                    <a:pt x="259" y="464"/>
                    <a:pt x="259" y="464"/>
                    <a:pt x="259" y="464"/>
                  </a:cubicBezTo>
                  <a:cubicBezTo>
                    <a:pt x="259" y="465"/>
                    <a:pt x="258" y="465"/>
                    <a:pt x="258" y="466"/>
                  </a:cubicBezTo>
                  <a:cubicBezTo>
                    <a:pt x="256" y="466"/>
                    <a:pt x="254" y="466"/>
                    <a:pt x="253" y="464"/>
                  </a:cubicBezTo>
                  <a:cubicBezTo>
                    <a:pt x="253" y="463"/>
                    <a:pt x="253" y="463"/>
                    <a:pt x="253" y="462"/>
                  </a:cubicBezTo>
                  <a:cubicBezTo>
                    <a:pt x="274" y="402"/>
                    <a:pt x="274" y="402"/>
                    <a:pt x="274" y="402"/>
                  </a:cubicBezTo>
                  <a:cubicBezTo>
                    <a:pt x="274" y="402"/>
                    <a:pt x="273" y="403"/>
                    <a:pt x="272" y="403"/>
                  </a:cubicBezTo>
                  <a:cubicBezTo>
                    <a:pt x="271" y="403"/>
                    <a:pt x="270" y="402"/>
                    <a:pt x="269" y="401"/>
                  </a:cubicBezTo>
                  <a:cubicBezTo>
                    <a:pt x="268" y="400"/>
                    <a:pt x="267" y="399"/>
                    <a:pt x="267" y="397"/>
                  </a:cubicBezTo>
                  <a:cubicBezTo>
                    <a:pt x="267" y="396"/>
                    <a:pt x="268" y="394"/>
                    <a:pt x="269" y="393"/>
                  </a:cubicBezTo>
                  <a:cubicBezTo>
                    <a:pt x="274" y="388"/>
                    <a:pt x="274" y="388"/>
                    <a:pt x="274" y="388"/>
                  </a:cubicBezTo>
                  <a:cubicBezTo>
                    <a:pt x="232" y="357"/>
                    <a:pt x="232" y="357"/>
                    <a:pt x="232" y="357"/>
                  </a:cubicBezTo>
                  <a:cubicBezTo>
                    <a:pt x="231" y="356"/>
                    <a:pt x="230" y="354"/>
                    <a:pt x="229" y="352"/>
                  </a:cubicBezTo>
                  <a:cubicBezTo>
                    <a:pt x="229" y="350"/>
                    <a:pt x="230" y="348"/>
                    <a:pt x="231" y="347"/>
                  </a:cubicBezTo>
                  <a:cubicBezTo>
                    <a:pt x="232" y="345"/>
                    <a:pt x="234" y="344"/>
                    <a:pt x="236" y="344"/>
                  </a:cubicBezTo>
                  <a:cubicBezTo>
                    <a:pt x="238" y="344"/>
                    <a:pt x="240" y="344"/>
                    <a:pt x="241" y="345"/>
                  </a:cubicBezTo>
                  <a:cubicBezTo>
                    <a:pt x="283" y="377"/>
                    <a:pt x="283" y="377"/>
                    <a:pt x="283" y="377"/>
                  </a:cubicBezTo>
                  <a:cubicBezTo>
                    <a:pt x="286" y="370"/>
                    <a:pt x="286" y="370"/>
                    <a:pt x="286" y="370"/>
                  </a:cubicBezTo>
                  <a:close/>
                  <a:moveTo>
                    <a:pt x="350" y="319"/>
                  </a:moveTo>
                  <a:cubicBezTo>
                    <a:pt x="342" y="310"/>
                    <a:pt x="331" y="303"/>
                    <a:pt x="320" y="299"/>
                  </a:cubicBezTo>
                  <a:cubicBezTo>
                    <a:pt x="309" y="294"/>
                    <a:pt x="296" y="291"/>
                    <a:pt x="283" y="291"/>
                  </a:cubicBezTo>
                  <a:cubicBezTo>
                    <a:pt x="271" y="291"/>
                    <a:pt x="258" y="294"/>
                    <a:pt x="247" y="299"/>
                  </a:cubicBezTo>
                  <a:cubicBezTo>
                    <a:pt x="236" y="303"/>
                    <a:pt x="225" y="310"/>
                    <a:pt x="216" y="319"/>
                  </a:cubicBezTo>
                  <a:cubicBezTo>
                    <a:pt x="208" y="328"/>
                    <a:pt x="201" y="338"/>
                    <a:pt x="196" y="350"/>
                  </a:cubicBezTo>
                  <a:cubicBezTo>
                    <a:pt x="191" y="361"/>
                    <a:pt x="189" y="373"/>
                    <a:pt x="189" y="386"/>
                  </a:cubicBezTo>
                  <a:cubicBezTo>
                    <a:pt x="189" y="399"/>
                    <a:pt x="191" y="411"/>
                    <a:pt x="196" y="422"/>
                  </a:cubicBezTo>
                  <a:cubicBezTo>
                    <a:pt x="201" y="434"/>
                    <a:pt x="208" y="444"/>
                    <a:pt x="216" y="453"/>
                  </a:cubicBezTo>
                  <a:cubicBezTo>
                    <a:pt x="225" y="462"/>
                    <a:pt x="236" y="469"/>
                    <a:pt x="247" y="474"/>
                  </a:cubicBezTo>
                  <a:cubicBezTo>
                    <a:pt x="258" y="478"/>
                    <a:pt x="271" y="481"/>
                    <a:pt x="283" y="481"/>
                  </a:cubicBezTo>
                  <a:cubicBezTo>
                    <a:pt x="296" y="481"/>
                    <a:pt x="309" y="478"/>
                    <a:pt x="320" y="474"/>
                  </a:cubicBezTo>
                  <a:cubicBezTo>
                    <a:pt x="331" y="469"/>
                    <a:pt x="342" y="462"/>
                    <a:pt x="350" y="453"/>
                  </a:cubicBezTo>
                  <a:cubicBezTo>
                    <a:pt x="359" y="444"/>
                    <a:pt x="366" y="434"/>
                    <a:pt x="371" y="422"/>
                  </a:cubicBezTo>
                  <a:cubicBezTo>
                    <a:pt x="376" y="411"/>
                    <a:pt x="378" y="399"/>
                    <a:pt x="378" y="386"/>
                  </a:cubicBezTo>
                  <a:cubicBezTo>
                    <a:pt x="378" y="373"/>
                    <a:pt x="376" y="361"/>
                    <a:pt x="371" y="350"/>
                  </a:cubicBezTo>
                  <a:cubicBezTo>
                    <a:pt x="366" y="338"/>
                    <a:pt x="359" y="328"/>
                    <a:pt x="350" y="319"/>
                  </a:cubicBezTo>
                  <a:close/>
                  <a:moveTo>
                    <a:pt x="196" y="298"/>
                  </a:moveTo>
                  <a:cubicBezTo>
                    <a:pt x="173" y="321"/>
                    <a:pt x="159" y="352"/>
                    <a:pt x="159" y="386"/>
                  </a:cubicBezTo>
                  <a:cubicBezTo>
                    <a:pt x="159" y="420"/>
                    <a:pt x="173" y="451"/>
                    <a:pt x="196" y="474"/>
                  </a:cubicBezTo>
                  <a:cubicBezTo>
                    <a:pt x="218" y="496"/>
                    <a:pt x="249" y="510"/>
                    <a:pt x="283" y="510"/>
                  </a:cubicBezTo>
                  <a:cubicBezTo>
                    <a:pt x="318" y="510"/>
                    <a:pt x="349" y="496"/>
                    <a:pt x="371" y="474"/>
                  </a:cubicBezTo>
                  <a:cubicBezTo>
                    <a:pt x="394" y="451"/>
                    <a:pt x="408" y="420"/>
                    <a:pt x="408" y="386"/>
                  </a:cubicBezTo>
                  <a:cubicBezTo>
                    <a:pt x="408" y="352"/>
                    <a:pt x="394" y="321"/>
                    <a:pt x="371" y="298"/>
                  </a:cubicBezTo>
                  <a:cubicBezTo>
                    <a:pt x="349" y="276"/>
                    <a:pt x="318" y="262"/>
                    <a:pt x="283" y="262"/>
                  </a:cubicBezTo>
                  <a:cubicBezTo>
                    <a:pt x="249" y="262"/>
                    <a:pt x="218" y="276"/>
                    <a:pt x="196" y="298"/>
                  </a:cubicBezTo>
                  <a:close/>
                  <a:moveTo>
                    <a:pt x="229" y="381"/>
                  </a:moveTo>
                  <a:cubicBezTo>
                    <a:pt x="202" y="381"/>
                    <a:pt x="202" y="381"/>
                    <a:pt x="202" y="381"/>
                  </a:cubicBezTo>
                  <a:cubicBezTo>
                    <a:pt x="199" y="381"/>
                    <a:pt x="197" y="383"/>
                    <a:pt x="197" y="386"/>
                  </a:cubicBezTo>
                  <a:cubicBezTo>
                    <a:pt x="197" y="389"/>
                    <a:pt x="199" y="391"/>
                    <a:pt x="202" y="391"/>
                  </a:cubicBezTo>
                  <a:cubicBezTo>
                    <a:pt x="229" y="391"/>
                    <a:pt x="229" y="391"/>
                    <a:pt x="229" y="391"/>
                  </a:cubicBezTo>
                  <a:cubicBezTo>
                    <a:pt x="232" y="391"/>
                    <a:pt x="235" y="389"/>
                    <a:pt x="235" y="386"/>
                  </a:cubicBezTo>
                  <a:cubicBezTo>
                    <a:pt x="235" y="383"/>
                    <a:pt x="232" y="381"/>
                    <a:pt x="229" y="381"/>
                  </a:cubicBezTo>
                  <a:close/>
                  <a:moveTo>
                    <a:pt x="338" y="391"/>
                  </a:moveTo>
                  <a:cubicBezTo>
                    <a:pt x="365" y="391"/>
                    <a:pt x="365" y="391"/>
                    <a:pt x="365" y="391"/>
                  </a:cubicBezTo>
                  <a:cubicBezTo>
                    <a:pt x="368" y="391"/>
                    <a:pt x="370" y="389"/>
                    <a:pt x="370" y="386"/>
                  </a:cubicBezTo>
                  <a:cubicBezTo>
                    <a:pt x="370" y="383"/>
                    <a:pt x="368" y="381"/>
                    <a:pt x="365" y="381"/>
                  </a:cubicBezTo>
                  <a:cubicBezTo>
                    <a:pt x="338" y="381"/>
                    <a:pt x="338" y="381"/>
                    <a:pt x="338" y="381"/>
                  </a:cubicBezTo>
                  <a:cubicBezTo>
                    <a:pt x="335" y="381"/>
                    <a:pt x="332" y="383"/>
                    <a:pt x="332" y="386"/>
                  </a:cubicBezTo>
                  <a:cubicBezTo>
                    <a:pt x="332" y="389"/>
                    <a:pt x="335" y="391"/>
                    <a:pt x="338" y="391"/>
                  </a:cubicBezTo>
                  <a:close/>
                  <a:moveTo>
                    <a:pt x="278" y="440"/>
                  </a:moveTo>
                  <a:cubicBezTo>
                    <a:pt x="278" y="467"/>
                    <a:pt x="278" y="467"/>
                    <a:pt x="278" y="467"/>
                  </a:cubicBezTo>
                  <a:cubicBezTo>
                    <a:pt x="278" y="470"/>
                    <a:pt x="280" y="473"/>
                    <a:pt x="283" y="473"/>
                  </a:cubicBezTo>
                  <a:cubicBezTo>
                    <a:pt x="286" y="473"/>
                    <a:pt x="289" y="470"/>
                    <a:pt x="289" y="467"/>
                  </a:cubicBezTo>
                  <a:cubicBezTo>
                    <a:pt x="289" y="440"/>
                    <a:pt x="289" y="440"/>
                    <a:pt x="289" y="440"/>
                  </a:cubicBezTo>
                  <a:cubicBezTo>
                    <a:pt x="289" y="437"/>
                    <a:pt x="286" y="435"/>
                    <a:pt x="283" y="435"/>
                  </a:cubicBezTo>
                  <a:cubicBezTo>
                    <a:pt x="280" y="435"/>
                    <a:pt x="278" y="437"/>
                    <a:pt x="278" y="440"/>
                  </a:cubicBezTo>
                  <a:close/>
                  <a:moveTo>
                    <a:pt x="289" y="332"/>
                  </a:moveTo>
                  <a:cubicBezTo>
                    <a:pt x="289" y="305"/>
                    <a:pt x="289" y="305"/>
                    <a:pt x="289" y="305"/>
                  </a:cubicBezTo>
                  <a:cubicBezTo>
                    <a:pt x="289" y="302"/>
                    <a:pt x="286" y="299"/>
                    <a:pt x="283" y="299"/>
                  </a:cubicBezTo>
                  <a:cubicBezTo>
                    <a:pt x="280" y="299"/>
                    <a:pt x="278" y="302"/>
                    <a:pt x="278" y="305"/>
                  </a:cubicBezTo>
                  <a:cubicBezTo>
                    <a:pt x="278" y="332"/>
                    <a:pt x="278" y="332"/>
                    <a:pt x="278" y="332"/>
                  </a:cubicBezTo>
                  <a:cubicBezTo>
                    <a:pt x="278" y="335"/>
                    <a:pt x="280" y="337"/>
                    <a:pt x="283" y="337"/>
                  </a:cubicBezTo>
                  <a:cubicBezTo>
                    <a:pt x="286" y="337"/>
                    <a:pt x="289" y="335"/>
                    <a:pt x="289" y="332"/>
                  </a:cubicBezTo>
                  <a:close/>
                  <a:moveTo>
                    <a:pt x="218" y="0"/>
                  </a:moveTo>
                  <a:cubicBezTo>
                    <a:pt x="224" y="0"/>
                    <a:pt x="228" y="2"/>
                    <a:pt x="232" y="4"/>
                  </a:cubicBezTo>
                  <a:cubicBezTo>
                    <a:pt x="235" y="7"/>
                    <a:pt x="237" y="11"/>
                    <a:pt x="237" y="14"/>
                  </a:cubicBezTo>
                  <a:cubicBezTo>
                    <a:pt x="237" y="72"/>
                    <a:pt x="237" y="72"/>
                    <a:pt x="237" y="72"/>
                  </a:cubicBezTo>
                  <a:cubicBezTo>
                    <a:pt x="237" y="75"/>
                    <a:pt x="235" y="79"/>
                    <a:pt x="232" y="82"/>
                  </a:cubicBezTo>
                  <a:cubicBezTo>
                    <a:pt x="228" y="84"/>
                    <a:pt x="224" y="86"/>
                    <a:pt x="218" y="86"/>
                  </a:cubicBezTo>
                  <a:cubicBezTo>
                    <a:pt x="126" y="86"/>
                    <a:pt x="126" y="86"/>
                    <a:pt x="126" y="86"/>
                  </a:cubicBezTo>
                  <a:cubicBezTo>
                    <a:pt x="121" y="86"/>
                    <a:pt x="116" y="84"/>
                    <a:pt x="113" y="82"/>
                  </a:cubicBezTo>
                  <a:cubicBezTo>
                    <a:pt x="110" y="79"/>
                    <a:pt x="108" y="75"/>
                    <a:pt x="108" y="72"/>
                  </a:cubicBezTo>
                  <a:cubicBezTo>
                    <a:pt x="108" y="14"/>
                    <a:pt x="108" y="14"/>
                    <a:pt x="108" y="14"/>
                  </a:cubicBezTo>
                  <a:cubicBezTo>
                    <a:pt x="108" y="11"/>
                    <a:pt x="110" y="7"/>
                    <a:pt x="113" y="4"/>
                  </a:cubicBezTo>
                  <a:cubicBezTo>
                    <a:pt x="116" y="2"/>
                    <a:pt x="121" y="0"/>
                    <a:pt x="126" y="0"/>
                  </a:cubicBezTo>
                  <a:cubicBezTo>
                    <a:pt x="218" y="0"/>
                    <a:pt x="218" y="0"/>
                    <a:pt x="218" y="0"/>
                  </a:cubicBezTo>
                  <a:close/>
                  <a:moveTo>
                    <a:pt x="138" y="19"/>
                  </a:moveTo>
                  <a:cubicBezTo>
                    <a:pt x="206" y="19"/>
                    <a:pt x="206" y="19"/>
                    <a:pt x="206" y="19"/>
                  </a:cubicBezTo>
                  <a:cubicBezTo>
                    <a:pt x="210" y="19"/>
                    <a:pt x="214" y="20"/>
                    <a:pt x="217" y="22"/>
                  </a:cubicBezTo>
                  <a:cubicBezTo>
                    <a:pt x="217" y="22"/>
                    <a:pt x="217" y="22"/>
                    <a:pt x="217" y="22"/>
                  </a:cubicBezTo>
                  <a:cubicBezTo>
                    <a:pt x="220" y="25"/>
                    <a:pt x="222" y="29"/>
                    <a:pt x="222" y="33"/>
                  </a:cubicBezTo>
                  <a:cubicBezTo>
                    <a:pt x="222" y="51"/>
                    <a:pt x="222" y="51"/>
                    <a:pt x="222" y="51"/>
                  </a:cubicBezTo>
                  <a:cubicBezTo>
                    <a:pt x="222" y="55"/>
                    <a:pt x="220" y="58"/>
                    <a:pt x="217" y="61"/>
                  </a:cubicBezTo>
                  <a:cubicBezTo>
                    <a:pt x="217" y="61"/>
                    <a:pt x="217" y="61"/>
                    <a:pt x="217" y="61"/>
                  </a:cubicBezTo>
                  <a:cubicBezTo>
                    <a:pt x="214" y="63"/>
                    <a:pt x="210" y="65"/>
                    <a:pt x="206" y="65"/>
                  </a:cubicBezTo>
                  <a:cubicBezTo>
                    <a:pt x="138" y="65"/>
                    <a:pt x="138" y="65"/>
                    <a:pt x="138" y="65"/>
                  </a:cubicBezTo>
                  <a:cubicBezTo>
                    <a:pt x="134" y="65"/>
                    <a:pt x="130" y="63"/>
                    <a:pt x="127" y="61"/>
                  </a:cubicBezTo>
                  <a:cubicBezTo>
                    <a:pt x="127" y="61"/>
                    <a:pt x="127" y="61"/>
                    <a:pt x="127" y="61"/>
                  </a:cubicBezTo>
                  <a:cubicBezTo>
                    <a:pt x="124" y="58"/>
                    <a:pt x="122" y="55"/>
                    <a:pt x="122" y="51"/>
                  </a:cubicBezTo>
                  <a:cubicBezTo>
                    <a:pt x="122" y="33"/>
                    <a:pt x="122" y="33"/>
                    <a:pt x="122" y="33"/>
                  </a:cubicBezTo>
                  <a:cubicBezTo>
                    <a:pt x="122" y="29"/>
                    <a:pt x="124" y="25"/>
                    <a:pt x="127" y="22"/>
                  </a:cubicBezTo>
                  <a:cubicBezTo>
                    <a:pt x="127" y="22"/>
                    <a:pt x="127" y="22"/>
                    <a:pt x="127" y="22"/>
                  </a:cubicBezTo>
                  <a:cubicBezTo>
                    <a:pt x="130" y="20"/>
                    <a:pt x="134" y="19"/>
                    <a:pt x="138" y="19"/>
                  </a:cubicBezTo>
                  <a:close/>
                  <a:moveTo>
                    <a:pt x="344" y="243"/>
                  </a:moveTo>
                  <a:cubicBezTo>
                    <a:pt x="344" y="41"/>
                    <a:pt x="344" y="41"/>
                    <a:pt x="344" y="41"/>
                  </a:cubicBezTo>
                  <a:cubicBezTo>
                    <a:pt x="344" y="28"/>
                    <a:pt x="334" y="18"/>
                    <a:pt x="321" y="18"/>
                  </a:cubicBezTo>
                  <a:cubicBezTo>
                    <a:pt x="244" y="18"/>
                    <a:pt x="244" y="18"/>
                    <a:pt x="244" y="18"/>
                  </a:cubicBezTo>
                  <a:cubicBezTo>
                    <a:pt x="244" y="59"/>
                    <a:pt x="244" y="59"/>
                    <a:pt x="244" y="59"/>
                  </a:cubicBezTo>
                  <a:cubicBezTo>
                    <a:pt x="302" y="59"/>
                    <a:pt x="302" y="59"/>
                    <a:pt x="302" y="59"/>
                  </a:cubicBezTo>
                  <a:cubicBezTo>
                    <a:pt x="302" y="92"/>
                    <a:pt x="302" y="92"/>
                    <a:pt x="302" y="92"/>
                  </a:cubicBezTo>
                  <a:cubicBezTo>
                    <a:pt x="302" y="232"/>
                    <a:pt x="302" y="232"/>
                    <a:pt x="302" y="232"/>
                  </a:cubicBezTo>
                  <a:cubicBezTo>
                    <a:pt x="317" y="234"/>
                    <a:pt x="331" y="238"/>
                    <a:pt x="344" y="243"/>
                  </a:cubicBezTo>
                  <a:close/>
                  <a:moveTo>
                    <a:pt x="87" y="324"/>
                  </a:moveTo>
                  <a:cubicBezTo>
                    <a:pt x="141" y="324"/>
                    <a:pt x="141" y="324"/>
                    <a:pt x="141" y="324"/>
                  </a:cubicBezTo>
                  <a:cubicBezTo>
                    <a:pt x="139" y="330"/>
                    <a:pt x="136" y="336"/>
                    <a:pt x="134" y="343"/>
                  </a:cubicBezTo>
                  <a:cubicBezTo>
                    <a:pt x="87" y="343"/>
                    <a:pt x="87" y="343"/>
                    <a:pt x="87" y="343"/>
                  </a:cubicBezTo>
                  <a:cubicBezTo>
                    <a:pt x="82" y="343"/>
                    <a:pt x="77" y="339"/>
                    <a:pt x="77" y="333"/>
                  </a:cubicBezTo>
                  <a:cubicBezTo>
                    <a:pt x="77" y="333"/>
                    <a:pt x="77" y="333"/>
                    <a:pt x="77" y="333"/>
                  </a:cubicBezTo>
                  <a:cubicBezTo>
                    <a:pt x="77" y="328"/>
                    <a:pt x="82" y="324"/>
                    <a:pt x="87" y="324"/>
                  </a:cubicBezTo>
                  <a:close/>
                  <a:moveTo>
                    <a:pt x="162" y="290"/>
                  </a:moveTo>
                  <a:cubicBezTo>
                    <a:pt x="87" y="290"/>
                    <a:pt x="87" y="290"/>
                    <a:pt x="87" y="290"/>
                  </a:cubicBezTo>
                  <a:cubicBezTo>
                    <a:pt x="87" y="290"/>
                    <a:pt x="87" y="290"/>
                    <a:pt x="87"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8"/>
                    <a:pt x="82" y="288"/>
                    <a:pt x="82" y="288"/>
                  </a:cubicBezTo>
                  <a:cubicBezTo>
                    <a:pt x="82" y="288"/>
                    <a:pt x="82" y="288"/>
                    <a:pt x="82" y="288"/>
                  </a:cubicBezTo>
                  <a:cubicBezTo>
                    <a:pt x="82" y="288"/>
                    <a:pt x="82" y="288"/>
                    <a:pt x="82" y="288"/>
                  </a:cubicBezTo>
                  <a:cubicBezTo>
                    <a:pt x="82" y="288"/>
                    <a:pt x="82" y="288"/>
                    <a:pt x="82"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7"/>
                    <a:pt x="81" y="287"/>
                    <a:pt x="81" y="287"/>
                  </a:cubicBezTo>
                  <a:cubicBezTo>
                    <a:pt x="81" y="287"/>
                    <a:pt x="81" y="287"/>
                    <a:pt x="81"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6"/>
                    <a:pt x="80" y="286"/>
                    <a:pt x="80" y="286"/>
                  </a:cubicBezTo>
                  <a:cubicBezTo>
                    <a:pt x="80" y="286"/>
                    <a:pt x="80" y="286"/>
                    <a:pt x="80"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8" y="285"/>
                    <a:pt x="78" y="285"/>
                    <a:pt x="78" y="285"/>
                  </a:cubicBezTo>
                  <a:cubicBezTo>
                    <a:pt x="78" y="285"/>
                    <a:pt x="78" y="285"/>
                    <a:pt x="78" y="285"/>
                  </a:cubicBezTo>
                  <a:cubicBezTo>
                    <a:pt x="78" y="285"/>
                    <a:pt x="78" y="285"/>
                    <a:pt x="78" y="285"/>
                  </a:cubicBezTo>
                  <a:cubicBezTo>
                    <a:pt x="78" y="285"/>
                    <a:pt x="78" y="285"/>
                    <a:pt x="78" y="285"/>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2"/>
                    <a:pt x="78" y="282"/>
                    <a:pt x="78" y="282"/>
                  </a:cubicBezTo>
                  <a:cubicBezTo>
                    <a:pt x="78" y="282"/>
                    <a:pt x="78" y="282"/>
                    <a:pt x="78" y="282"/>
                  </a:cubicBezTo>
                  <a:cubicBezTo>
                    <a:pt x="78" y="282"/>
                    <a:pt x="78" y="282"/>
                    <a:pt x="78" y="282"/>
                  </a:cubicBezTo>
                  <a:cubicBezTo>
                    <a:pt x="78" y="282"/>
                    <a:pt x="78" y="282"/>
                    <a:pt x="78" y="282"/>
                  </a:cubicBezTo>
                  <a:cubicBezTo>
                    <a:pt x="77" y="282"/>
                    <a:pt x="77" y="282"/>
                    <a:pt x="77" y="282"/>
                  </a:cubicBezTo>
                  <a:cubicBezTo>
                    <a:pt x="77" y="282"/>
                    <a:pt x="77" y="282"/>
                    <a:pt x="77" y="282"/>
                  </a:cubicBezTo>
                  <a:cubicBezTo>
                    <a:pt x="77" y="282"/>
                    <a:pt x="77" y="282"/>
                    <a:pt x="77" y="282"/>
                  </a:cubicBezTo>
                  <a:cubicBezTo>
                    <a:pt x="77" y="282"/>
                    <a:pt x="77" y="282"/>
                    <a:pt x="77" y="282"/>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79"/>
                    <a:pt x="77" y="279"/>
                    <a:pt x="77" y="279"/>
                  </a:cubicBezTo>
                  <a:cubicBezTo>
                    <a:pt x="77" y="279"/>
                    <a:pt x="77" y="279"/>
                    <a:pt x="77" y="279"/>
                  </a:cubicBezTo>
                  <a:cubicBezTo>
                    <a:pt x="77" y="279"/>
                    <a:pt x="77" y="279"/>
                    <a:pt x="77" y="279"/>
                  </a:cubicBezTo>
                  <a:cubicBezTo>
                    <a:pt x="77" y="279"/>
                    <a:pt x="77" y="279"/>
                    <a:pt x="77" y="279"/>
                  </a:cubicBezTo>
                  <a:cubicBezTo>
                    <a:pt x="78" y="279"/>
                    <a:pt x="78" y="279"/>
                    <a:pt x="78" y="279"/>
                  </a:cubicBezTo>
                  <a:cubicBezTo>
                    <a:pt x="78" y="279"/>
                    <a:pt x="78" y="279"/>
                    <a:pt x="78" y="279"/>
                  </a:cubicBezTo>
                  <a:cubicBezTo>
                    <a:pt x="78" y="279"/>
                    <a:pt x="78" y="279"/>
                    <a:pt x="78" y="279"/>
                  </a:cubicBezTo>
                  <a:cubicBezTo>
                    <a:pt x="78" y="279"/>
                    <a:pt x="78" y="279"/>
                    <a:pt x="78" y="279"/>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6"/>
                    <a:pt x="78" y="276"/>
                    <a:pt x="78" y="276"/>
                  </a:cubicBezTo>
                  <a:cubicBezTo>
                    <a:pt x="78" y="276"/>
                    <a:pt x="78" y="276"/>
                    <a:pt x="78" y="276"/>
                  </a:cubicBezTo>
                  <a:cubicBezTo>
                    <a:pt x="78" y="276"/>
                    <a:pt x="78" y="276"/>
                    <a:pt x="78" y="276"/>
                  </a:cubicBezTo>
                  <a:cubicBezTo>
                    <a:pt x="78" y="276"/>
                    <a:pt x="78" y="276"/>
                    <a:pt x="78" y="276"/>
                  </a:cubicBezTo>
                  <a:cubicBezTo>
                    <a:pt x="78" y="276"/>
                    <a:pt x="78" y="276"/>
                    <a:pt x="78" y="276"/>
                  </a:cubicBezTo>
                  <a:cubicBezTo>
                    <a:pt x="79" y="276"/>
                    <a:pt x="79" y="276"/>
                    <a:pt x="79" y="276"/>
                  </a:cubicBezTo>
                  <a:cubicBezTo>
                    <a:pt x="79" y="276"/>
                    <a:pt x="79" y="276"/>
                    <a:pt x="79" y="276"/>
                  </a:cubicBezTo>
                  <a:cubicBezTo>
                    <a:pt x="79" y="276"/>
                    <a:pt x="79" y="276"/>
                    <a:pt x="79" y="276"/>
                  </a:cubicBezTo>
                  <a:cubicBezTo>
                    <a:pt x="79" y="276"/>
                    <a:pt x="79" y="276"/>
                    <a:pt x="79" y="276"/>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80" y="275"/>
                    <a:pt x="80" y="275"/>
                    <a:pt x="80" y="275"/>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2" y="273"/>
                    <a:pt x="82" y="273"/>
                    <a:pt x="82" y="273"/>
                  </a:cubicBezTo>
                  <a:cubicBezTo>
                    <a:pt x="82" y="273"/>
                    <a:pt x="82" y="273"/>
                    <a:pt x="82" y="273"/>
                  </a:cubicBezTo>
                  <a:cubicBezTo>
                    <a:pt x="82" y="273"/>
                    <a:pt x="82" y="273"/>
                    <a:pt x="82" y="273"/>
                  </a:cubicBezTo>
                  <a:cubicBezTo>
                    <a:pt x="82" y="272"/>
                    <a:pt x="82" y="272"/>
                    <a:pt x="82" y="272"/>
                  </a:cubicBezTo>
                  <a:cubicBezTo>
                    <a:pt x="82" y="272"/>
                    <a:pt x="82" y="272"/>
                    <a:pt x="82" y="272"/>
                  </a:cubicBezTo>
                  <a:cubicBezTo>
                    <a:pt x="82" y="272"/>
                    <a:pt x="82" y="272"/>
                    <a:pt x="82" y="272"/>
                  </a:cubicBezTo>
                  <a:cubicBezTo>
                    <a:pt x="82" y="272"/>
                    <a:pt x="82" y="272"/>
                    <a:pt x="82"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5" y="271"/>
                    <a:pt x="85" y="271"/>
                    <a:pt x="85" y="271"/>
                  </a:cubicBezTo>
                  <a:cubicBezTo>
                    <a:pt x="85" y="271"/>
                    <a:pt x="85" y="271"/>
                    <a:pt x="85" y="271"/>
                  </a:cubicBezTo>
                  <a:cubicBezTo>
                    <a:pt x="85" y="271"/>
                    <a:pt x="85" y="271"/>
                    <a:pt x="85" y="271"/>
                  </a:cubicBezTo>
                  <a:cubicBezTo>
                    <a:pt x="85" y="271"/>
                    <a:pt x="85" y="271"/>
                    <a:pt x="85" y="271"/>
                  </a:cubicBezTo>
                  <a:cubicBezTo>
                    <a:pt x="85" y="271"/>
                    <a:pt x="85" y="271"/>
                    <a:pt x="85" y="271"/>
                  </a:cubicBezTo>
                  <a:cubicBezTo>
                    <a:pt x="86" y="271"/>
                    <a:pt x="86" y="271"/>
                    <a:pt x="86" y="271"/>
                  </a:cubicBezTo>
                  <a:cubicBezTo>
                    <a:pt x="86" y="271"/>
                    <a:pt x="86" y="271"/>
                    <a:pt x="86" y="271"/>
                  </a:cubicBezTo>
                  <a:cubicBezTo>
                    <a:pt x="86" y="271"/>
                    <a:pt x="86" y="271"/>
                    <a:pt x="86" y="271"/>
                  </a:cubicBezTo>
                  <a:cubicBezTo>
                    <a:pt x="86" y="271"/>
                    <a:pt x="86" y="271"/>
                    <a:pt x="86" y="271"/>
                  </a:cubicBezTo>
                  <a:cubicBezTo>
                    <a:pt x="87" y="271"/>
                    <a:pt x="87" y="271"/>
                    <a:pt x="87" y="271"/>
                  </a:cubicBezTo>
                  <a:cubicBezTo>
                    <a:pt x="179" y="271"/>
                    <a:pt x="179" y="271"/>
                    <a:pt x="179" y="271"/>
                  </a:cubicBezTo>
                  <a:cubicBezTo>
                    <a:pt x="173" y="277"/>
                    <a:pt x="167" y="283"/>
                    <a:pt x="162" y="290"/>
                  </a:cubicBezTo>
                  <a:close/>
                  <a:moveTo>
                    <a:pt x="77" y="280"/>
                  </a:moveTo>
                  <a:cubicBezTo>
                    <a:pt x="77" y="280"/>
                    <a:pt x="77" y="280"/>
                    <a:pt x="77" y="280"/>
                  </a:cubicBezTo>
                  <a:close/>
                  <a:moveTo>
                    <a:pt x="87" y="218"/>
                  </a:moveTo>
                  <a:cubicBezTo>
                    <a:pt x="258" y="218"/>
                    <a:pt x="258" y="218"/>
                    <a:pt x="258" y="218"/>
                  </a:cubicBezTo>
                  <a:cubicBezTo>
                    <a:pt x="263" y="218"/>
                    <a:pt x="267" y="222"/>
                    <a:pt x="267" y="228"/>
                  </a:cubicBezTo>
                  <a:cubicBezTo>
                    <a:pt x="267" y="228"/>
                    <a:pt x="267" y="228"/>
                    <a:pt x="267" y="228"/>
                  </a:cubicBezTo>
                  <a:cubicBezTo>
                    <a:pt x="267" y="229"/>
                    <a:pt x="267" y="231"/>
                    <a:pt x="266" y="232"/>
                  </a:cubicBezTo>
                  <a:cubicBezTo>
                    <a:pt x="257" y="233"/>
                    <a:pt x="249" y="235"/>
                    <a:pt x="241" y="237"/>
                  </a:cubicBezTo>
                  <a:cubicBezTo>
                    <a:pt x="87" y="237"/>
                    <a:pt x="87" y="237"/>
                    <a:pt x="87" y="237"/>
                  </a:cubicBezTo>
                  <a:cubicBezTo>
                    <a:pt x="82" y="237"/>
                    <a:pt x="77" y="233"/>
                    <a:pt x="77" y="228"/>
                  </a:cubicBezTo>
                  <a:cubicBezTo>
                    <a:pt x="77" y="228"/>
                    <a:pt x="77" y="228"/>
                    <a:pt x="77" y="228"/>
                  </a:cubicBezTo>
                  <a:cubicBezTo>
                    <a:pt x="77" y="222"/>
                    <a:pt x="82" y="218"/>
                    <a:pt x="87" y="218"/>
                  </a:cubicBezTo>
                  <a:close/>
                  <a:moveTo>
                    <a:pt x="87" y="165"/>
                  </a:moveTo>
                  <a:cubicBezTo>
                    <a:pt x="258" y="165"/>
                    <a:pt x="258" y="165"/>
                    <a:pt x="258" y="165"/>
                  </a:cubicBezTo>
                  <a:cubicBezTo>
                    <a:pt x="263" y="165"/>
                    <a:pt x="267" y="170"/>
                    <a:pt x="267" y="175"/>
                  </a:cubicBezTo>
                  <a:cubicBezTo>
                    <a:pt x="267" y="175"/>
                    <a:pt x="267" y="175"/>
                    <a:pt x="267" y="175"/>
                  </a:cubicBezTo>
                  <a:cubicBezTo>
                    <a:pt x="267" y="180"/>
                    <a:pt x="263" y="184"/>
                    <a:pt x="258" y="184"/>
                  </a:cubicBezTo>
                  <a:cubicBezTo>
                    <a:pt x="87" y="184"/>
                    <a:pt x="87" y="184"/>
                    <a:pt x="87" y="184"/>
                  </a:cubicBezTo>
                  <a:cubicBezTo>
                    <a:pt x="82" y="184"/>
                    <a:pt x="77" y="180"/>
                    <a:pt x="77" y="175"/>
                  </a:cubicBezTo>
                  <a:cubicBezTo>
                    <a:pt x="77" y="175"/>
                    <a:pt x="77" y="175"/>
                    <a:pt x="77" y="175"/>
                  </a:cubicBezTo>
                  <a:cubicBezTo>
                    <a:pt x="77" y="170"/>
                    <a:pt x="82" y="165"/>
                    <a:pt x="87" y="165"/>
                  </a:cubicBezTo>
                  <a:close/>
                  <a:moveTo>
                    <a:pt x="87" y="115"/>
                  </a:moveTo>
                  <a:cubicBezTo>
                    <a:pt x="258" y="115"/>
                    <a:pt x="258" y="115"/>
                    <a:pt x="258" y="115"/>
                  </a:cubicBezTo>
                  <a:cubicBezTo>
                    <a:pt x="263" y="115"/>
                    <a:pt x="267" y="120"/>
                    <a:pt x="267" y="125"/>
                  </a:cubicBezTo>
                  <a:cubicBezTo>
                    <a:pt x="267" y="125"/>
                    <a:pt x="267" y="125"/>
                    <a:pt x="267" y="125"/>
                  </a:cubicBezTo>
                  <a:cubicBezTo>
                    <a:pt x="267" y="130"/>
                    <a:pt x="263" y="134"/>
                    <a:pt x="258" y="134"/>
                  </a:cubicBezTo>
                  <a:cubicBezTo>
                    <a:pt x="87" y="134"/>
                    <a:pt x="87" y="134"/>
                    <a:pt x="87" y="134"/>
                  </a:cubicBezTo>
                  <a:cubicBezTo>
                    <a:pt x="82" y="134"/>
                    <a:pt x="77" y="130"/>
                    <a:pt x="77" y="125"/>
                  </a:cubicBezTo>
                  <a:cubicBezTo>
                    <a:pt x="77" y="125"/>
                    <a:pt x="77" y="125"/>
                    <a:pt x="77" y="125"/>
                  </a:cubicBezTo>
                  <a:cubicBezTo>
                    <a:pt x="77" y="120"/>
                    <a:pt x="82" y="115"/>
                    <a:pt x="87" y="115"/>
                  </a:cubicBezTo>
                  <a:close/>
                  <a:moveTo>
                    <a:pt x="130" y="59"/>
                  </a:moveTo>
                  <a:cubicBezTo>
                    <a:pt x="130" y="33"/>
                    <a:pt x="130" y="33"/>
                    <a:pt x="130" y="33"/>
                  </a:cubicBezTo>
                  <a:cubicBezTo>
                    <a:pt x="130" y="31"/>
                    <a:pt x="131" y="29"/>
                    <a:pt x="132" y="28"/>
                  </a:cubicBezTo>
                  <a:cubicBezTo>
                    <a:pt x="132" y="28"/>
                    <a:pt x="132" y="28"/>
                    <a:pt x="132" y="28"/>
                  </a:cubicBezTo>
                  <a:cubicBezTo>
                    <a:pt x="134" y="27"/>
                    <a:pt x="136" y="26"/>
                    <a:pt x="138" y="26"/>
                  </a:cubicBezTo>
                  <a:cubicBezTo>
                    <a:pt x="206" y="26"/>
                    <a:pt x="206" y="26"/>
                    <a:pt x="206" y="26"/>
                  </a:cubicBezTo>
                  <a:cubicBezTo>
                    <a:pt x="208" y="26"/>
                    <a:pt x="211" y="27"/>
                    <a:pt x="212" y="28"/>
                  </a:cubicBezTo>
                  <a:cubicBezTo>
                    <a:pt x="212" y="28"/>
                    <a:pt x="212" y="28"/>
                    <a:pt x="212" y="28"/>
                  </a:cubicBezTo>
                  <a:cubicBezTo>
                    <a:pt x="214" y="29"/>
                    <a:pt x="215" y="31"/>
                    <a:pt x="215" y="33"/>
                  </a:cubicBezTo>
                  <a:cubicBezTo>
                    <a:pt x="215" y="59"/>
                    <a:pt x="215" y="59"/>
                    <a:pt x="215" y="59"/>
                  </a:cubicBezTo>
                  <a:lnTo>
                    <a:pt x="130" y="59"/>
                  </a:lnTo>
                  <a:close/>
                </a:path>
              </a:pathLst>
            </a:custGeom>
            <a:solidFill>
              <a:schemeClr val="bg1">
                <a:lumMod val="95000"/>
              </a:schemeClr>
            </a:solid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2"/>
                </a:solidFill>
                <a:latin typeface="Arial" panose="020B0604020202090204" pitchFamily="34" charset="0"/>
                <a:ea typeface="思源黑体 CN Regular" panose="020B0500000000000000" pitchFamily="34" charset="-122"/>
                <a:sym typeface="Arial" panose="020B0604020202090204" pitchFamily="34" charset="0"/>
              </a:endParaRPr>
            </a:p>
          </p:txBody>
        </p:sp>
      </p:grpSp>
      <p:sp>
        <p:nvSpPr>
          <p:cNvPr id="28" name="Rectangle 58"/>
          <p:cNvSpPr>
            <a:spLocks noChangeArrowheads="1"/>
          </p:cNvSpPr>
          <p:nvPr/>
        </p:nvSpPr>
        <p:spPr bwMode="auto">
          <a:xfrm rot="2700000">
            <a:off x="2901356" y="4563131"/>
            <a:ext cx="540480" cy="540480"/>
          </a:xfrm>
          <a:prstGeom prst="roundRect">
            <a:avLst/>
          </a:prstGeom>
          <a:noFill/>
          <a:ln w="25400" cap="flat" cmpd="sng" algn="ctr">
            <a:solidFill>
              <a:schemeClr val="bg1">
                <a:lumMod val="50000"/>
              </a:schemeClr>
            </a:solidFill>
            <a:prstDash val="solid"/>
          </a:ln>
          <a:effectLst/>
        </p:spPr>
        <p:txBody>
          <a:bodyPr rtlCol="0" anchor="ctr"/>
          <a:lstStyle/>
          <a:p>
            <a:pPr algn="ctr"/>
            <a:endParaRPr lang="en-US" sz="1600" kern="0" dirty="0">
              <a:solidFill>
                <a:schemeClr val="tx2"/>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29" name="Rectangle 58"/>
          <p:cNvSpPr>
            <a:spLocks noChangeArrowheads="1"/>
          </p:cNvSpPr>
          <p:nvPr/>
        </p:nvSpPr>
        <p:spPr bwMode="auto">
          <a:xfrm rot="2700000">
            <a:off x="8952053" y="4563131"/>
            <a:ext cx="540480" cy="540480"/>
          </a:xfrm>
          <a:prstGeom prst="roundRect">
            <a:avLst/>
          </a:prstGeom>
          <a:noFill/>
          <a:ln w="25400" cap="flat" cmpd="sng" algn="ctr">
            <a:solidFill>
              <a:schemeClr val="bg1">
                <a:lumMod val="50000"/>
              </a:schemeClr>
            </a:solidFill>
            <a:prstDash val="solid"/>
          </a:ln>
          <a:effectLst/>
        </p:spPr>
        <p:txBody>
          <a:bodyPr rtlCol="0" anchor="ctr"/>
          <a:lstStyle/>
          <a:p>
            <a:pPr algn="ctr"/>
            <a:endParaRPr lang="en-US" sz="1600" kern="0" dirty="0">
              <a:solidFill>
                <a:schemeClr val="tx2"/>
              </a:solidFill>
              <a:latin typeface="Arial" panose="020B0604020202090204" pitchFamily="34" charset="0"/>
              <a:ea typeface="思源黑体 CN Regular" panose="020B0500000000000000" pitchFamily="34" charset="-122"/>
              <a:sym typeface="Arial" panose="020B0604020202090204" pitchFamily="34" charset="0"/>
            </a:endParaRPr>
          </a:p>
        </p:txBody>
      </p:sp>
      <p:grpSp>
        <p:nvGrpSpPr>
          <p:cNvPr id="42" name="组合 41"/>
          <p:cNvGrpSpPr/>
          <p:nvPr/>
        </p:nvGrpSpPr>
        <p:grpSpPr>
          <a:xfrm>
            <a:off x="5580274" y="4216700"/>
            <a:ext cx="1233341" cy="1233341"/>
            <a:chOff x="4092768" y="3162525"/>
            <a:chExt cx="925006" cy="925006"/>
          </a:xfrm>
        </p:grpSpPr>
        <p:sp>
          <p:nvSpPr>
            <p:cNvPr id="43" name="Rectangle 58"/>
            <p:cNvSpPr>
              <a:spLocks noChangeArrowheads="1"/>
            </p:cNvSpPr>
            <p:nvPr/>
          </p:nvSpPr>
          <p:spPr bwMode="auto">
            <a:xfrm rot="2700000">
              <a:off x="4092768" y="3162525"/>
              <a:ext cx="925006" cy="925006"/>
            </a:xfrm>
            <a:prstGeom prst="roundRect">
              <a:avLst/>
            </a:prstGeom>
            <a:solidFill>
              <a:schemeClr val="bg1">
                <a:lumMod val="50000"/>
              </a:schemeClr>
            </a:solidFill>
            <a:ln w="25400" cap="flat" cmpd="sng" algn="ctr">
              <a:noFill/>
              <a:prstDash val="solid"/>
            </a:ln>
            <a:effectLst/>
          </p:spPr>
          <p:txBody>
            <a:bodyPr rtlCol="0" anchor="ctr"/>
            <a:lstStyle/>
            <a:p>
              <a:pPr algn="ctr"/>
              <a:endParaRPr lang="en-US" sz="1600" kern="0" dirty="0">
                <a:solidFill>
                  <a:schemeClr val="tx2"/>
                </a:solidFill>
                <a:latin typeface="Arial" panose="020B0604020202090204" pitchFamily="34" charset="0"/>
                <a:ea typeface="思源黑体 CN Regular" panose="020B0500000000000000" pitchFamily="34" charset="-122"/>
                <a:sym typeface="Arial" panose="020B0604020202090204" pitchFamily="34" charset="0"/>
              </a:endParaRPr>
            </a:p>
          </p:txBody>
        </p:sp>
        <p:grpSp>
          <p:nvGrpSpPr>
            <p:cNvPr id="44" name="组合 43"/>
            <p:cNvGrpSpPr/>
            <p:nvPr/>
          </p:nvGrpSpPr>
          <p:grpSpPr>
            <a:xfrm>
              <a:off x="4282591" y="3337784"/>
              <a:ext cx="545359" cy="478117"/>
              <a:chOff x="3990783" y="3750794"/>
              <a:chExt cx="435297" cy="381626"/>
            </a:xfrm>
            <a:solidFill>
              <a:schemeClr val="bg1"/>
            </a:solidFill>
          </p:grpSpPr>
          <p:sp>
            <p:nvSpPr>
              <p:cNvPr id="45" name="Freeform 83"/>
              <p:cNvSpPr/>
              <p:nvPr/>
            </p:nvSpPr>
            <p:spPr bwMode="auto">
              <a:xfrm>
                <a:off x="4040714" y="3827711"/>
                <a:ext cx="335435" cy="304709"/>
              </a:xfrm>
              <a:custGeom>
                <a:avLst/>
                <a:gdLst>
                  <a:gd name="T0" fmla="*/ 68 w 131"/>
                  <a:gd name="T1" fmla="*/ 0 h 119"/>
                  <a:gd name="T2" fmla="*/ 34 w 131"/>
                  <a:gd name="T3" fmla="*/ 23 h 119"/>
                  <a:gd name="T4" fmla="*/ 0 w 131"/>
                  <a:gd name="T5" fmla="*/ 51 h 119"/>
                  <a:gd name="T6" fmla="*/ 0 w 131"/>
                  <a:gd name="T7" fmla="*/ 119 h 119"/>
                  <a:gd name="T8" fmla="*/ 46 w 131"/>
                  <a:gd name="T9" fmla="*/ 119 h 119"/>
                  <a:gd name="T10" fmla="*/ 46 w 131"/>
                  <a:gd name="T11" fmla="*/ 57 h 119"/>
                  <a:gd name="T12" fmla="*/ 85 w 131"/>
                  <a:gd name="T13" fmla="*/ 57 h 119"/>
                  <a:gd name="T14" fmla="*/ 85 w 131"/>
                  <a:gd name="T15" fmla="*/ 119 h 119"/>
                  <a:gd name="T16" fmla="*/ 131 w 131"/>
                  <a:gd name="T17" fmla="*/ 119 h 119"/>
                  <a:gd name="T18" fmla="*/ 131 w 131"/>
                  <a:gd name="T19" fmla="*/ 51 h 119"/>
                  <a:gd name="T20" fmla="*/ 97 w 131"/>
                  <a:gd name="T21" fmla="*/ 23 h 119"/>
                  <a:gd name="T22" fmla="*/ 68 w 131"/>
                  <a:gd name="T23"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119">
                    <a:moveTo>
                      <a:pt x="68" y="0"/>
                    </a:moveTo>
                    <a:lnTo>
                      <a:pt x="34" y="23"/>
                    </a:lnTo>
                    <a:lnTo>
                      <a:pt x="0" y="51"/>
                    </a:lnTo>
                    <a:lnTo>
                      <a:pt x="0" y="119"/>
                    </a:lnTo>
                    <a:lnTo>
                      <a:pt x="46" y="119"/>
                    </a:lnTo>
                    <a:lnTo>
                      <a:pt x="46" y="57"/>
                    </a:lnTo>
                    <a:lnTo>
                      <a:pt x="85" y="57"/>
                    </a:lnTo>
                    <a:lnTo>
                      <a:pt x="85" y="119"/>
                    </a:lnTo>
                    <a:lnTo>
                      <a:pt x="131" y="119"/>
                    </a:lnTo>
                    <a:lnTo>
                      <a:pt x="131" y="51"/>
                    </a:lnTo>
                    <a:lnTo>
                      <a:pt x="97" y="23"/>
                    </a:lnTo>
                    <a:lnTo>
                      <a:pt x="68" y="0"/>
                    </a:lnTo>
                    <a:close/>
                  </a:path>
                </a:pathLst>
              </a:custGeom>
              <a:grpFill/>
              <a:ln>
                <a:noFill/>
              </a:ln>
            </p:spPr>
            <p:txBody>
              <a:bodyPr vert="horz" wrap="square" lIns="91440" tIns="45720" rIns="91440" bIns="45720" numCol="1" anchor="t" anchorCtr="0" compatLnSpc="1"/>
              <a:lstStyle/>
              <a:p>
                <a:endParaRPr lang="zh-CN" altLang="en-US" dirty="0">
                  <a:solidFill>
                    <a:schemeClr val="tx2"/>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46" name="Freeform 84"/>
              <p:cNvSpPr/>
              <p:nvPr/>
            </p:nvSpPr>
            <p:spPr bwMode="auto">
              <a:xfrm>
                <a:off x="3990783" y="3750794"/>
                <a:ext cx="435297" cy="202285"/>
              </a:xfrm>
              <a:custGeom>
                <a:avLst/>
                <a:gdLst>
                  <a:gd name="T0" fmla="*/ 136 w 170"/>
                  <a:gd name="T1" fmla="*/ 39 h 79"/>
                  <a:gd name="T2" fmla="*/ 136 w 170"/>
                  <a:gd name="T3" fmla="*/ 5 h 79"/>
                  <a:gd name="T4" fmla="*/ 114 w 170"/>
                  <a:gd name="T5" fmla="*/ 5 h 79"/>
                  <a:gd name="T6" fmla="*/ 114 w 170"/>
                  <a:gd name="T7" fmla="*/ 22 h 79"/>
                  <a:gd name="T8" fmla="*/ 97 w 170"/>
                  <a:gd name="T9" fmla="*/ 5 h 79"/>
                  <a:gd name="T10" fmla="*/ 85 w 170"/>
                  <a:gd name="T11" fmla="*/ 0 h 79"/>
                  <a:gd name="T12" fmla="*/ 74 w 170"/>
                  <a:gd name="T13" fmla="*/ 5 h 79"/>
                  <a:gd name="T14" fmla="*/ 0 w 170"/>
                  <a:gd name="T15" fmla="*/ 68 h 79"/>
                  <a:gd name="T16" fmla="*/ 6 w 170"/>
                  <a:gd name="T17" fmla="*/ 79 h 79"/>
                  <a:gd name="T18" fmla="*/ 85 w 170"/>
                  <a:gd name="T19" fmla="*/ 17 h 79"/>
                  <a:gd name="T20" fmla="*/ 164 w 170"/>
                  <a:gd name="T21" fmla="*/ 79 h 79"/>
                  <a:gd name="T22" fmla="*/ 170 w 170"/>
                  <a:gd name="T23" fmla="*/ 68 h 79"/>
                  <a:gd name="T24" fmla="*/ 136 w 170"/>
                  <a:gd name="T25" fmla="*/ 3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79">
                    <a:moveTo>
                      <a:pt x="136" y="39"/>
                    </a:moveTo>
                    <a:lnTo>
                      <a:pt x="136" y="5"/>
                    </a:lnTo>
                    <a:lnTo>
                      <a:pt x="114" y="5"/>
                    </a:lnTo>
                    <a:lnTo>
                      <a:pt x="114" y="22"/>
                    </a:lnTo>
                    <a:lnTo>
                      <a:pt x="97" y="5"/>
                    </a:lnTo>
                    <a:lnTo>
                      <a:pt x="85" y="0"/>
                    </a:lnTo>
                    <a:lnTo>
                      <a:pt x="74" y="5"/>
                    </a:lnTo>
                    <a:lnTo>
                      <a:pt x="0" y="68"/>
                    </a:lnTo>
                    <a:lnTo>
                      <a:pt x="6" y="79"/>
                    </a:lnTo>
                    <a:lnTo>
                      <a:pt x="85" y="17"/>
                    </a:lnTo>
                    <a:lnTo>
                      <a:pt x="164" y="79"/>
                    </a:lnTo>
                    <a:lnTo>
                      <a:pt x="170" y="68"/>
                    </a:lnTo>
                    <a:lnTo>
                      <a:pt x="136" y="39"/>
                    </a:lnTo>
                    <a:close/>
                  </a:path>
                </a:pathLst>
              </a:custGeom>
              <a:grpFill/>
              <a:ln>
                <a:noFill/>
              </a:ln>
            </p:spPr>
            <p:txBody>
              <a:bodyPr vert="horz" wrap="square" lIns="91440" tIns="45720" rIns="91440" bIns="45720" numCol="1" anchor="t" anchorCtr="0" compatLnSpc="1"/>
              <a:lstStyle/>
              <a:p>
                <a:endParaRPr lang="zh-CN" altLang="en-US" dirty="0">
                  <a:solidFill>
                    <a:schemeClr val="tx2"/>
                  </a:solidFill>
                  <a:latin typeface="Arial" panose="020B0604020202090204" pitchFamily="34" charset="0"/>
                  <a:ea typeface="思源黑体 CN Regular" panose="020B0500000000000000" pitchFamily="34" charset="-122"/>
                  <a:sym typeface="Arial" panose="020B0604020202090204" pitchFamily="34" charset="0"/>
                </a:endParaRPr>
              </a:p>
            </p:txBody>
          </p:sp>
        </p:grpSp>
      </p:grpSp>
      <p:grpSp>
        <p:nvGrpSpPr>
          <p:cNvPr id="17" name="组合 16"/>
          <p:cNvGrpSpPr/>
          <p:nvPr/>
        </p:nvGrpSpPr>
        <p:grpSpPr>
          <a:xfrm>
            <a:off x="530771" y="416625"/>
            <a:ext cx="2727541" cy="690854"/>
            <a:chOff x="530771" y="416625"/>
            <a:chExt cx="2727541" cy="690854"/>
          </a:xfrm>
        </p:grpSpPr>
        <p:pic>
          <p:nvPicPr>
            <p:cNvPr id="18" name="图片 17"/>
            <p:cNvPicPr>
              <a:picLocks noChangeAspect="1"/>
            </p:cNvPicPr>
            <p:nvPr/>
          </p:nvPicPr>
          <p:blipFill rotWithShape="1">
            <a:blip r:embed="rId1">
              <a:extLst>
                <a:ext uri="{28A0092B-C50C-407E-A947-70E740481C1C}">
                  <a14:useLocalDpi xmlns:a14="http://schemas.microsoft.com/office/drawing/2010/main" val="0"/>
                </a:ext>
              </a:extLst>
            </a:blip>
            <a:srcRect r="62661"/>
            <a:stretch>
              <a:fillRect/>
            </a:stretch>
          </p:blipFill>
          <p:spPr>
            <a:xfrm>
              <a:off x="530771" y="416625"/>
              <a:ext cx="773879" cy="690854"/>
            </a:xfrm>
            <a:prstGeom prst="rect">
              <a:avLst/>
            </a:prstGeom>
          </p:spPr>
        </p:pic>
        <p:sp>
          <p:nvSpPr>
            <p:cNvPr id="19" name="文本框 18"/>
            <p:cNvSpPr txBox="1"/>
            <p:nvPr/>
          </p:nvSpPr>
          <p:spPr>
            <a:xfrm>
              <a:off x="1033272" y="577386"/>
              <a:ext cx="2225040" cy="369332"/>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endParaRPr>
            </a:p>
          </p:txBody>
        </p:sp>
      </p:gr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7003" y="157810"/>
            <a:ext cx="1043152" cy="944327"/>
          </a:xfrm>
          <a:prstGeom prst="rect">
            <a:avLst/>
          </a:prstGeom>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3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3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00"/>
                                        <p:tgtEl>
                                          <p:spTgt spid="2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300"/>
                                        <p:tgtEl>
                                          <p:spTgt spid="2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300"/>
                                        <p:tgtEl>
                                          <p:spTgt spid="4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300"/>
                                        <p:tgtEl>
                                          <p:spTgt spid="2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8" grpId="0" animBg="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1"/>
          <p:cNvSpPr txBox="1"/>
          <p:nvPr/>
        </p:nvSpPr>
        <p:spPr>
          <a:xfrm>
            <a:off x="2807593" y="1976300"/>
            <a:ext cx="2102706" cy="473307"/>
          </a:xfrm>
          <a:prstGeom prst="rect">
            <a:avLst/>
          </a:prstGeom>
          <a:noFill/>
        </p:spPr>
        <p:txBody>
          <a:bodyPr wrap="none" lIns="102972" tIns="51485" rIns="102972" bIns="51485" rtlCol="0">
            <a:spAutoFit/>
          </a:bodyPr>
          <a:lstStyle/>
          <a:p>
            <a:pPr algn="ctr"/>
            <a:r>
              <a:rPr lang="zh-CN" altLang="en-US" sz="2400" b="1" dirty="0">
                <a:solidFill>
                  <a:schemeClr val="tx1">
                    <a:lumMod val="85000"/>
                    <a:lumOff val="15000"/>
                  </a:schemeClr>
                </a:solidFill>
                <a:latin typeface="Arial" panose="020B0604020202090204" pitchFamily="34" charset="0"/>
                <a:ea typeface="思源黑体 CN Regular" panose="020B0500000000000000" pitchFamily="34" charset="-122"/>
                <a:cs typeface="+mn-ea"/>
                <a:sym typeface="Arial" panose="020B0604020202090204" pitchFamily="34" charset="0"/>
              </a:rPr>
              <a:t>单击添加标题</a:t>
            </a:r>
            <a:endParaRPr lang="en-US" altLang="zh-CN" sz="2400" b="1" dirty="0">
              <a:solidFill>
                <a:schemeClr val="tx1">
                  <a:lumMod val="85000"/>
                  <a:lumOff val="1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31" name="TextBox 5"/>
          <p:cNvSpPr txBox="1"/>
          <p:nvPr/>
        </p:nvSpPr>
        <p:spPr>
          <a:xfrm>
            <a:off x="1905477" y="2697415"/>
            <a:ext cx="934871" cy="318100"/>
          </a:xfrm>
          <a:prstGeom prst="rect">
            <a:avLst/>
          </a:prstGeom>
          <a:noFill/>
        </p:spPr>
        <p:txBody>
          <a:bodyPr wrap="none" lIns="91440" tIns="45720" rIns="91440" bIns="45720" rtlCol="0">
            <a:spAutoFit/>
          </a:bodyPr>
          <a:lstStyle/>
          <a:p>
            <a:r>
              <a:rPr lang="zh-CN" altLang="en-US" sz="1465"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添加标题</a:t>
            </a:r>
            <a:endParaRPr lang="zh-CN" altLang="en-US" sz="1465"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nvGrpSpPr>
          <p:cNvPr id="32" name="组合 31"/>
          <p:cNvGrpSpPr/>
          <p:nvPr/>
        </p:nvGrpSpPr>
        <p:grpSpPr>
          <a:xfrm>
            <a:off x="2927971" y="2612701"/>
            <a:ext cx="6616291" cy="529504"/>
            <a:chOff x="2927972" y="2529231"/>
            <a:chExt cx="6616291" cy="529504"/>
          </a:xfrm>
          <a:solidFill>
            <a:srgbClr val="003970"/>
          </a:solidFill>
        </p:grpSpPr>
        <p:sp>
          <p:nvSpPr>
            <p:cNvPr id="33" name="右箭头 32"/>
            <p:cNvSpPr/>
            <p:nvPr/>
          </p:nvSpPr>
          <p:spPr>
            <a:xfrm>
              <a:off x="2927972" y="2529231"/>
              <a:ext cx="6616291" cy="529504"/>
            </a:xfrm>
            <a:prstGeom prst="rightArrow">
              <a:avLst/>
            </a:prstGeom>
            <a:grpFill/>
            <a:ln>
              <a:noFill/>
            </a:ln>
          </p:spPr>
          <p:txBody>
            <a:bodyPr vert="horz" wrap="square" lIns="121920" tIns="60960" rIns="121920" bIns="60960" numCol="1" anchor="t" anchorCtr="0" compatLnSpc="1"/>
            <a:lstStyle/>
            <a:p>
              <a:endParaRPr lang="zh-CN" altLang="en-US" sz="24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34" name="TextBox 7"/>
            <p:cNvSpPr txBox="1"/>
            <p:nvPr/>
          </p:nvSpPr>
          <p:spPr>
            <a:xfrm>
              <a:off x="3082404" y="2640095"/>
              <a:ext cx="1107996" cy="276999"/>
            </a:xfrm>
            <a:prstGeom prst="rect">
              <a:avLst/>
            </a:prstGeom>
            <a:noFill/>
          </p:spPr>
          <p:txBody>
            <a:bodyPr wrap="none" rtlCol="0">
              <a:spAutoFit/>
            </a:bodyPr>
            <a:lstStyle/>
            <a:p>
              <a:r>
                <a:rPr lang="zh-CN" altLang="en-US" sz="1200"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rPr>
                <a:t>点击添加文字</a:t>
              </a:r>
              <a:endParaRPr lang="zh-CN" altLang="en-US" sz="1200"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sp>
        <p:nvSpPr>
          <p:cNvPr id="35" name="TextBox 4"/>
          <p:cNvSpPr txBox="1"/>
          <p:nvPr/>
        </p:nvSpPr>
        <p:spPr>
          <a:xfrm>
            <a:off x="9725694" y="2661782"/>
            <a:ext cx="882807" cy="420564"/>
          </a:xfrm>
          <a:prstGeom prst="rect">
            <a:avLst/>
          </a:prstGeom>
          <a:noFill/>
        </p:spPr>
        <p:txBody>
          <a:bodyPr wrap="square" lIns="91440" tIns="45720" rIns="91440" bIns="45720" rtlCol="0">
            <a:spAutoFit/>
          </a:bodyPr>
          <a:lstStyle/>
          <a:p>
            <a:r>
              <a:rPr lang="en-US" altLang="zh-CN" sz="2135"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95%</a:t>
            </a:r>
            <a:endParaRPr lang="zh-CN" altLang="en-US" sz="2135"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36" name="TextBox 11"/>
          <p:cNvSpPr txBox="1"/>
          <p:nvPr/>
        </p:nvSpPr>
        <p:spPr>
          <a:xfrm>
            <a:off x="1905477" y="3301893"/>
            <a:ext cx="934871" cy="318100"/>
          </a:xfrm>
          <a:prstGeom prst="rect">
            <a:avLst/>
          </a:prstGeom>
          <a:noFill/>
        </p:spPr>
        <p:txBody>
          <a:bodyPr wrap="none" lIns="91440" tIns="45720" rIns="91440" bIns="45720" rtlCol="0">
            <a:spAutoFit/>
          </a:bodyPr>
          <a:lstStyle/>
          <a:p>
            <a:r>
              <a:rPr lang="zh-CN" altLang="en-US" sz="1465"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添加标题</a:t>
            </a:r>
            <a:endParaRPr lang="zh-CN" altLang="en-US" sz="1465"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nvGrpSpPr>
          <p:cNvPr id="37" name="组合 36"/>
          <p:cNvGrpSpPr/>
          <p:nvPr/>
        </p:nvGrpSpPr>
        <p:grpSpPr>
          <a:xfrm>
            <a:off x="2927971" y="3200819"/>
            <a:ext cx="4654263" cy="529504"/>
            <a:chOff x="2927971" y="3117351"/>
            <a:chExt cx="4654262" cy="529504"/>
          </a:xfrm>
        </p:grpSpPr>
        <p:sp>
          <p:nvSpPr>
            <p:cNvPr id="38" name="右箭头 37"/>
            <p:cNvSpPr/>
            <p:nvPr/>
          </p:nvSpPr>
          <p:spPr>
            <a:xfrm>
              <a:off x="2927971" y="3117351"/>
              <a:ext cx="4654262" cy="52950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39" name="TextBox 13"/>
            <p:cNvSpPr txBox="1"/>
            <p:nvPr/>
          </p:nvSpPr>
          <p:spPr>
            <a:xfrm>
              <a:off x="3082403" y="3228215"/>
              <a:ext cx="1107996" cy="276999"/>
            </a:xfrm>
            <a:prstGeom prst="rect">
              <a:avLst/>
            </a:prstGeom>
            <a:noFill/>
          </p:spPr>
          <p:txBody>
            <a:bodyPr wrap="none" rtlCol="0">
              <a:spAutoFit/>
            </a:bodyPr>
            <a:lstStyle/>
            <a:p>
              <a:r>
                <a:rPr lang="zh-CN" altLang="en-US" sz="1200"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rPr>
                <a:t>点击添加文字</a:t>
              </a:r>
              <a:endParaRPr lang="zh-CN" altLang="en-US" sz="1200"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sp>
        <p:nvSpPr>
          <p:cNvPr id="40" name="TextBox 10"/>
          <p:cNvSpPr txBox="1"/>
          <p:nvPr/>
        </p:nvSpPr>
        <p:spPr>
          <a:xfrm>
            <a:off x="7682417" y="3270353"/>
            <a:ext cx="882807" cy="420564"/>
          </a:xfrm>
          <a:prstGeom prst="rect">
            <a:avLst/>
          </a:prstGeom>
          <a:noFill/>
        </p:spPr>
        <p:txBody>
          <a:bodyPr wrap="square" lIns="91440" tIns="45720" rIns="91440" bIns="45720" rtlCol="0">
            <a:spAutoFit/>
          </a:bodyPr>
          <a:lstStyle/>
          <a:p>
            <a:r>
              <a:rPr lang="en-US" altLang="zh-CN" sz="2135"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75%</a:t>
            </a:r>
            <a:endParaRPr lang="zh-CN" altLang="en-US" sz="2135"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41" name="TextBox 17"/>
          <p:cNvSpPr txBox="1"/>
          <p:nvPr/>
        </p:nvSpPr>
        <p:spPr>
          <a:xfrm>
            <a:off x="1905477" y="3906370"/>
            <a:ext cx="934871" cy="318100"/>
          </a:xfrm>
          <a:prstGeom prst="rect">
            <a:avLst/>
          </a:prstGeom>
          <a:noFill/>
        </p:spPr>
        <p:txBody>
          <a:bodyPr wrap="none" lIns="91440" tIns="45720" rIns="91440" bIns="45720" rtlCol="0">
            <a:spAutoFit/>
          </a:bodyPr>
          <a:lstStyle/>
          <a:p>
            <a:r>
              <a:rPr lang="zh-CN" altLang="en-US" sz="1465"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添加标题</a:t>
            </a:r>
            <a:endParaRPr lang="zh-CN" altLang="en-US" sz="1465"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nvGrpSpPr>
          <p:cNvPr id="47" name="组合 46"/>
          <p:cNvGrpSpPr/>
          <p:nvPr/>
        </p:nvGrpSpPr>
        <p:grpSpPr>
          <a:xfrm>
            <a:off x="2927971" y="3788936"/>
            <a:ext cx="5384131" cy="529504"/>
            <a:chOff x="2927973" y="3705471"/>
            <a:chExt cx="5384131" cy="529504"/>
          </a:xfrm>
          <a:solidFill>
            <a:srgbClr val="003970"/>
          </a:solidFill>
        </p:grpSpPr>
        <p:sp>
          <p:nvSpPr>
            <p:cNvPr id="48" name="右箭头 47"/>
            <p:cNvSpPr/>
            <p:nvPr/>
          </p:nvSpPr>
          <p:spPr>
            <a:xfrm>
              <a:off x="2927973" y="3705471"/>
              <a:ext cx="5384131" cy="529504"/>
            </a:xfrm>
            <a:prstGeom prst="rightArrow">
              <a:avLst/>
            </a:prstGeom>
            <a:grpFill/>
            <a:ln>
              <a:noFill/>
            </a:ln>
          </p:spPr>
          <p:txBody>
            <a:bodyPr vert="horz" wrap="square" lIns="121920" tIns="60960" rIns="121920" bIns="60960" numCol="1" anchor="t" anchorCtr="0" compatLnSpc="1"/>
            <a:lstStyle/>
            <a:p>
              <a:endParaRPr lang="zh-CN" altLang="en-US" sz="24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49" name="TextBox 19"/>
            <p:cNvSpPr txBox="1"/>
            <p:nvPr/>
          </p:nvSpPr>
          <p:spPr>
            <a:xfrm>
              <a:off x="3082405" y="3816335"/>
              <a:ext cx="1107996" cy="276999"/>
            </a:xfrm>
            <a:prstGeom prst="rect">
              <a:avLst/>
            </a:prstGeom>
            <a:noFill/>
            <a:ln>
              <a:noFill/>
            </a:ln>
          </p:spPr>
          <p:txBody>
            <a:bodyPr wrap="none" rtlCol="0">
              <a:spAutoFit/>
            </a:bodyPr>
            <a:lstStyle/>
            <a:p>
              <a:r>
                <a:rPr lang="zh-CN" altLang="en-US" sz="1200"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rPr>
                <a:t>点击添加文字</a:t>
              </a:r>
              <a:endParaRPr lang="zh-CN" altLang="en-US" sz="1200"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sp>
        <p:nvSpPr>
          <p:cNvPr id="50" name="TextBox 16"/>
          <p:cNvSpPr txBox="1"/>
          <p:nvPr/>
        </p:nvSpPr>
        <p:spPr>
          <a:xfrm>
            <a:off x="8483381" y="3862562"/>
            <a:ext cx="882807" cy="420564"/>
          </a:xfrm>
          <a:prstGeom prst="rect">
            <a:avLst/>
          </a:prstGeom>
          <a:noFill/>
        </p:spPr>
        <p:txBody>
          <a:bodyPr wrap="square" lIns="91440" tIns="45720" rIns="91440" bIns="45720" rtlCol="0">
            <a:spAutoFit/>
          </a:bodyPr>
          <a:lstStyle/>
          <a:p>
            <a:r>
              <a:rPr lang="en-US" altLang="zh-CN" sz="2135"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85%</a:t>
            </a:r>
            <a:endParaRPr lang="zh-CN" altLang="en-US" sz="2135"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51" name="TextBox 23"/>
          <p:cNvSpPr txBox="1"/>
          <p:nvPr/>
        </p:nvSpPr>
        <p:spPr>
          <a:xfrm>
            <a:off x="1905477" y="4510847"/>
            <a:ext cx="934871" cy="318100"/>
          </a:xfrm>
          <a:prstGeom prst="rect">
            <a:avLst/>
          </a:prstGeom>
          <a:noFill/>
        </p:spPr>
        <p:txBody>
          <a:bodyPr wrap="none" lIns="91440" tIns="45720" rIns="91440" bIns="45720" rtlCol="0">
            <a:spAutoFit/>
          </a:bodyPr>
          <a:lstStyle/>
          <a:p>
            <a:r>
              <a:rPr lang="zh-CN" altLang="en-US" sz="1465"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添加标题</a:t>
            </a:r>
            <a:endParaRPr lang="zh-CN" altLang="en-US" sz="1465"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nvGrpSpPr>
          <p:cNvPr id="52" name="组合 51"/>
          <p:cNvGrpSpPr/>
          <p:nvPr/>
        </p:nvGrpSpPr>
        <p:grpSpPr>
          <a:xfrm>
            <a:off x="2927971" y="4377053"/>
            <a:ext cx="3681104" cy="529504"/>
            <a:chOff x="2927972" y="4293592"/>
            <a:chExt cx="3681104" cy="529504"/>
          </a:xfrm>
        </p:grpSpPr>
        <p:sp>
          <p:nvSpPr>
            <p:cNvPr id="53" name="右箭头 52"/>
            <p:cNvSpPr/>
            <p:nvPr/>
          </p:nvSpPr>
          <p:spPr>
            <a:xfrm>
              <a:off x="2927972" y="4293592"/>
              <a:ext cx="3681104" cy="52950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54" name="TextBox 25"/>
            <p:cNvSpPr txBox="1"/>
            <p:nvPr/>
          </p:nvSpPr>
          <p:spPr>
            <a:xfrm>
              <a:off x="3082404" y="4404456"/>
              <a:ext cx="1107996" cy="276999"/>
            </a:xfrm>
            <a:prstGeom prst="rect">
              <a:avLst/>
            </a:prstGeom>
            <a:noFill/>
          </p:spPr>
          <p:txBody>
            <a:bodyPr wrap="none" rtlCol="0">
              <a:spAutoFit/>
            </a:bodyPr>
            <a:lstStyle/>
            <a:p>
              <a:r>
                <a:rPr lang="zh-CN" altLang="en-US" sz="1200"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rPr>
                <a:t>点击添加文字</a:t>
              </a:r>
              <a:endParaRPr lang="zh-CN" altLang="en-US" sz="1200"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sp>
        <p:nvSpPr>
          <p:cNvPr id="55" name="TextBox 22"/>
          <p:cNvSpPr txBox="1"/>
          <p:nvPr/>
        </p:nvSpPr>
        <p:spPr>
          <a:xfrm>
            <a:off x="6767030" y="4454771"/>
            <a:ext cx="882807" cy="420564"/>
          </a:xfrm>
          <a:prstGeom prst="rect">
            <a:avLst/>
          </a:prstGeom>
          <a:noFill/>
        </p:spPr>
        <p:txBody>
          <a:bodyPr wrap="square" lIns="91440" tIns="45720" rIns="91440" bIns="45720" rtlCol="0">
            <a:spAutoFit/>
          </a:bodyPr>
          <a:lstStyle/>
          <a:p>
            <a:r>
              <a:rPr lang="en-US" altLang="zh-CN" sz="2135"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52%</a:t>
            </a:r>
            <a:endParaRPr lang="zh-CN" altLang="en-US" sz="2135"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56" name="TextBox 29"/>
          <p:cNvSpPr txBox="1"/>
          <p:nvPr/>
        </p:nvSpPr>
        <p:spPr>
          <a:xfrm>
            <a:off x="1905477" y="5115323"/>
            <a:ext cx="934871" cy="318100"/>
          </a:xfrm>
          <a:prstGeom prst="rect">
            <a:avLst/>
          </a:prstGeom>
          <a:noFill/>
        </p:spPr>
        <p:txBody>
          <a:bodyPr wrap="none" lIns="91440" tIns="45720" rIns="91440" bIns="45720" rtlCol="0">
            <a:spAutoFit/>
          </a:bodyPr>
          <a:lstStyle/>
          <a:p>
            <a:r>
              <a:rPr lang="zh-CN" altLang="en-US" sz="1465"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添加标题</a:t>
            </a:r>
            <a:endParaRPr lang="zh-CN" altLang="en-US" sz="1465"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nvGrpSpPr>
          <p:cNvPr id="57" name="组合 56"/>
          <p:cNvGrpSpPr/>
          <p:nvPr/>
        </p:nvGrpSpPr>
        <p:grpSpPr>
          <a:xfrm>
            <a:off x="2927971" y="4965171"/>
            <a:ext cx="6113999" cy="529501"/>
            <a:chOff x="2927971" y="4881699"/>
            <a:chExt cx="6113998" cy="529501"/>
          </a:xfrm>
          <a:solidFill>
            <a:srgbClr val="003970"/>
          </a:solidFill>
        </p:grpSpPr>
        <p:sp>
          <p:nvSpPr>
            <p:cNvPr id="58" name="右箭头 57"/>
            <p:cNvSpPr/>
            <p:nvPr/>
          </p:nvSpPr>
          <p:spPr>
            <a:xfrm>
              <a:off x="2927971" y="4881699"/>
              <a:ext cx="6113998" cy="529501"/>
            </a:xfrm>
            <a:prstGeom prst="rightArrow">
              <a:avLst/>
            </a:prstGeom>
            <a:grpFill/>
            <a:ln>
              <a:noFill/>
            </a:ln>
          </p:spPr>
          <p:txBody>
            <a:bodyPr vert="horz" wrap="square" lIns="121920" tIns="60960" rIns="121920" bIns="60960" numCol="1" anchor="t" anchorCtr="0" compatLnSpc="1"/>
            <a:lstStyle/>
            <a:p>
              <a:endParaRPr lang="zh-CN" altLang="en-US" sz="2400"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sp>
          <p:nvSpPr>
            <p:cNvPr id="59" name="TextBox 31"/>
            <p:cNvSpPr txBox="1"/>
            <p:nvPr/>
          </p:nvSpPr>
          <p:spPr>
            <a:xfrm>
              <a:off x="3082404" y="4992562"/>
              <a:ext cx="1107996" cy="276999"/>
            </a:xfrm>
            <a:prstGeom prst="rect">
              <a:avLst/>
            </a:prstGeom>
            <a:noFill/>
          </p:spPr>
          <p:txBody>
            <a:bodyPr wrap="none" rtlCol="0">
              <a:spAutoFit/>
            </a:bodyPr>
            <a:lstStyle/>
            <a:p>
              <a:r>
                <a:rPr lang="zh-CN" altLang="en-US" sz="1200"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rPr>
                <a:t>点击添加文字</a:t>
              </a:r>
              <a:endParaRPr lang="zh-CN" altLang="en-US" sz="1200" dirty="0">
                <a:solidFill>
                  <a:schemeClr val="bg2"/>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sp>
        <p:nvSpPr>
          <p:cNvPr id="60" name="TextBox 28"/>
          <p:cNvSpPr txBox="1"/>
          <p:nvPr/>
        </p:nvSpPr>
        <p:spPr>
          <a:xfrm>
            <a:off x="9134970" y="5014249"/>
            <a:ext cx="901540" cy="420564"/>
          </a:xfrm>
          <a:prstGeom prst="rect">
            <a:avLst/>
          </a:prstGeom>
          <a:noFill/>
        </p:spPr>
        <p:txBody>
          <a:bodyPr wrap="square" lIns="91440" tIns="45720" rIns="91440" bIns="45720" rtlCol="0">
            <a:spAutoFit/>
          </a:bodyPr>
          <a:lstStyle/>
          <a:p>
            <a:r>
              <a:rPr lang="en-US" altLang="zh-CN" sz="2135"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rPr>
              <a:t>87%</a:t>
            </a:r>
            <a:endParaRPr lang="zh-CN" altLang="en-US" sz="2135" dirty="0">
              <a:solidFill>
                <a:schemeClr val="tx1">
                  <a:lumMod val="65000"/>
                  <a:lumOff val="35000"/>
                </a:schemeClr>
              </a:solidFill>
              <a:latin typeface="Arial" panose="020B0604020202090204" pitchFamily="34" charset="0"/>
              <a:ea typeface="思源黑体 CN Regular" panose="020B0500000000000000" pitchFamily="34" charset="-122"/>
              <a:cs typeface="+mn-ea"/>
              <a:sym typeface="Arial" panose="020B0604020202090204" pitchFamily="34" charset="0"/>
            </a:endParaRPr>
          </a:p>
        </p:txBody>
      </p:sp>
      <p:grpSp>
        <p:nvGrpSpPr>
          <p:cNvPr id="28" name="组合 27"/>
          <p:cNvGrpSpPr/>
          <p:nvPr/>
        </p:nvGrpSpPr>
        <p:grpSpPr>
          <a:xfrm>
            <a:off x="530771" y="416625"/>
            <a:ext cx="2727541" cy="690854"/>
            <a:chOff x="530771" y="416625"/>
            <a:chExt cx="2727541" cy="690854"/>
          </a:xfrm>
        </p:grpSpPr>
        <p:pic>
          <p:nvPicPr>
            <p:cNvPr id="29" name="图片 28"/>
            <p:cNvPicPr>
              <a:picLocks noChangeAspect="1"/>
            </p:cNvPicPr>
            <p:nvPr/>
          </p:nvPicPr>
          <p:blipFill rotWithShape="1">
            <a:blip r:embed="rId1">
              <a:extLst>
                <a:ext uri="{28A0092B-C50C-407E-A947-70E740481C1C}">
                  <a14:useLocalDpi xmlns:a14="http://schemas.microsoft.com/office/drawing/2010/main" val="0"/>
                </a:ext>
              </a:extLst>
            </a:blip>
            <a:srcRect r="62661"/>
            <a:stretch>
              <a:fillRect/>
            </a:stretch>
          </p:blipFill>
          <p:spPr>
            <a:xfrm>
              <a:off x="530771" y="416625"/>
              <a:ext cx="773879" cy="690854"/>
            </a:xfrm>
            <a:prstGeom prst="rect">
              <a:avLst/>
            </a:prstGeom>
          </p:spPr>
        </p:pic>
        <p:sp>
          <p:nvSpPr>
            <p:cNvPr id="42" name="文本框 41"/>
            <p:cNvSpPr txBox="1"/>
            <p:nvPr/>
          </p:nvSpPr>
          <p:spPr>
            <a:xfrm>
              <a:off x="1033272" y="577386"/>
              <a:ext cx="2225040" cy="369332"/>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endParaRPr>
            </a:p>
          </p:txBody>
        </p:sp>
      </p:grpSp>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7003" y="157810"/>
            <a:ext cx="1043152" cy="944327"/>
          </a:xfrm>
          <a:prstGeom prst="rect">
            <a:avLst/>
          </a:prstGeom>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3000"/>
                                  </p:iterate>
                                  <p:childTnLst>
                                    <p:set>
                                      <p:cBhvr>
                                        <p:cTn id="6" dur="1" fill="hold">
                                          <p:stCondLst>
                                            <p:cond delay="0"/>
                                          </p:stCondLst>
                                        </p:cTn>
                                        <p:tgtEl>
                                          <p:spTgt spid="30"/>
                                        </p:tgtEl>
                                        <p:attrNameLst>
                                          <p:attrName>style.visibility</p:attrName>
                                        </p:attrNameLst>
                                      </p:cBhvr>
                                      <p:to>
                                        <p:strVal val="visible"/>
                                      </p:to>
                                    </p:set>
                                    <p:set>
                                      <p:cBhvr>
                                        <p:cTn id="7" dur="683" fill="hold">
                                          <p:stCondLst>
                                            <p:cond delay="0"/>
                                          </p:stCondLst>
                                        </p:cTn>
                                        <p:tgtEl>
                                          <p:spTgt spid="30"/>
                                        </p:tgtEl>
                                        <p:attrNameLst>
                                          <p:attrName>style.rotation</p:attrName>
                                        </p:attrNameLst>
                                      </p:cBhvr>
                                      <p:to>
                                        <p:strVal val="-45.0"/>
                                      </p:to>
                                    </p:set>
                                    <p:anim calcmode="lin" valueType="num">
                                      <p:cBhvr>
                                        <p:cTn id="8" dur="683" fill="hold">
                                          <p:stCondLst>
                                            <p:cond delay="683"/>
                                          </p:stCondLst>
                                        </p:cTn>
                                        <p:tgtEl>
                                          <p:spTgt spid="30"/>
                                        </p:tgtEl>
                                        <p:attrNameLst>
                                          <p:attrName>style.rotation</p:attrName>
                                        </p:attrNameLst>
                                      </p:cBhvr>
                                      <p:tavLst>
                                        <p:tav tm="0">
                                          <p:val>
                                            <p:fltVal val="-45"/>
                                          </p:val>
                                        </p:tav>
                                        <p:tav tm="69900">
                                          <p:val>
                                            <p:fltVal val="45"/>
                                          </p:val>
                                        </p:tav>
                                        <p:tav tm="100000">
                                          <p:val>
                                            <p:fltVal val="0"/>
                                          </p:val>
                                        </p:tav>
                                      </p:tavLst>
                                    </p:anim>
                                    <p:anim calcmode="lin" valueType="num">
                                      <p:cBhvr>
                                        <p:cTn id="9" dur="683" fill="hold">
                                          <p:stCondLst>
                                            <p:cond delay="0"/>
                                          </p:stCondLst>
                                        </p:cTn>
                                        <p:tgtEl>
                                          <p:spTgt spid="30"/>
                                        </p:tgtEl>
                                        <p:attrNameLst>
                                          <p:attrName>ppt_y</p:attrName>
                                        </p:attrNameLst>
                                      </p:cBhvr>
                                      <p:tavLst>
                                        <p:tav tm="0">
                                          <p:val>
                                            <p:strVal val="#ppt_y-1"/>
                                          </p:val>
                                        </p:tav>
                                        <p:tav tm="100000">
                                          <p:val>
                                            <p:strVal val="#ppt_y-(0.354*#ppt_w-0.172*#ppt_h)"/>
                                          </p:val>
                                        </p:tav>
                                      </p:tavLst>
                                    </p:anim>
                                    <p:anim calcmode="lin" valueType="num">
                                      <p:cBhvr>
                                        <p:cTn id="10" dur="234" decel="50000" autoRev="1" fill="hold">
                                          <p:stCondLst>
                                            <p:cond delay="683"/>
                                          </p:stCondLst>
                                        </p:cTn>
                                        <p:tgtEl>
                                          <p:spTgt spid="30"/>
                                        </p:tgtEl>
                                        <p:attrNameLst>
                                          <p:attrName>ppt_y</p:attrName>
                                        </p:attrNameLst>
                                      </p:cBhvr>
                                      <p:tavLst>
                                        <p:tav tm="0">
                                          <p:val>
                                            <p:strVal val="#ppt_y-(0.354*#ppt_w-0.172*#ppt_h)"/>
                                          </p:val>
                                        </p:tav>
                                        <p:tav tm="100000">
                                          <p:val>
                                            <p:strVal val="#ppt_y-(0.354*#ppt_w-0.172*#ppt_h)-#ppt_h/2"/>
                                          </p:val>
                                        </p:tav>
                                      </p:tavLst>
                                    </p:anim>
                                    <p:anim calcmode="lin" valueType="num">
                                      <p:cBhvr>
                                        <p:cTn id="11" dur="204" fill="hold">
                                          <p:stCondLst>
                                            <p:cond delay="1296"/>
                                          </p:stCondLst>
                                        </p:cTn>
                                        <p:tgtEl>
                                          <p:spTgt spid="30"/>
                                        </p:tgtEl>
                                        <p:attrNameLst>
                                          <p:attrName>ppt_y</p:attrName>
                                        </p:attrNameLst>
                                      </p:cBhvr>
                                      <p:tavLst>
                                        <p:tav tm="0">
                                          <p:val>
                                            <p:strVal val="#ppt_y-(0.354*#ppt_w-0.172*#ppt_h)"/>
                                          </p:val>
                                        </p:tav>
                                        <p:tav tm="100000">
                                          <p:val>
                                            <p:strVal val="#ppt_y"/>
                                          </p:val>
                                        </p:tav>
                                      </p:tavLst>
                                    </p:anim>
                                  </p:childTnLst>
                                </p:cTn>
                              </p:par>
                            </p:childTnLst>
                          </p:cTn>
                        </p:par>
                        <p:par>
                          <p:cTn id="12" fill="hold">
                            <p:stCondLst>
                              <p:cond delay="1725"/>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2225"/>
                            </p:stCondLst>
                            <p:childTnLst>
                              <p:par>
                                <p:cTn id="17" presetID="22" presetClass="entr" presetSubtype="8"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2725"/>
                            </p:stCondLst>
                            <p:childTnLst>
                              <p:par>
                                <p:cTn id="21" presetID="42" presetClass="entr" presetSubtype="0"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1000"/>
                                        <p:tgtEl>
                                          <p:spTgt spid="35"/>
                                        </p:tgtEl>
                                      </p:cBhvr>
                                    </p:animEffect>
                                    <p:anim calcmode="lin" valueType="num">
                                      <p:cBhvr>
                                        <p:cTn id="24" dur="1000" fill="hold"/>
                                        <p:tgtEl>
                                          <p:spTgt spid="35"/>
                                        </p:tgtEl>
                                        <p:attrNameLst>
                                          <p:attrName>ppt_x</p:attrName>
                                        </p:attrNameLst>
                                      </p:cBhvr>
                                      <p:tavLst>
                                        <p:tav tm="0">
                                          <p:val>
                                            <p:strVal val="#ppt_x"/>
                                          </p:val>
                                        </p:tav>
                                        <p:tav tm="100000">
                                          <p:val>
                                            <p:strVal val="#ppt_x"/>
                                          </p:val>
                                        </p:tav>
                                      </p:tavLst>
                                    </p:anim>
                                    <p:anim calcmode="lin" valueType="num">
                                      <p:cBhvr>
                                        <p:cTn id="25" dur="1000" fill="hold"/>
                                        <p:tgtEl>
                                          <p:spTgt spid="35"/>
                                        </p:tgtEl>
                                        <p:attrNameLst>
                                          <p:attrName>ppt_y</p:attrName>
                                        </p:attrNameLst>
                                      </p:cBhvr>
                                      <p:tavLst>
                                        <p:tav tm="0">
                                          <p:val>
                                            <p:strVal val="#ppt_y+.1"/>
                                          </p:val>
                                        </p:tav>
                                        <p:tav tm="100000">
                                          <p:val>
                                            <p:strVal val="#ppt_y"/>
                                          </p:val>
                                        </p:tav>
                                      </p:tavLst>
                                    </p:anim>
                                  </p:childTnLst>
                                </p:cTn>
                              </p:par>
                            </p:childTnLst>
                          </p:cTn>
                        </p:par>
                        <p:par>
                          <p:cTn id="26" fill="hold">
                            <p:stCondLst>
                              <p:cond delay="3725"/>
                            </p:stCondLst>
                            <p:childTnLst>
                              <p:par>
                                <p:cTn id="27" presetID="10" presetClass="entr" presetSubtype="0"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childTnLst>
                          </p:cTn>
                        </p:par>
                        <p:par>
                          <p:cTn id="30" fill="hold">
                            <p:stCondLst>
                              <p:cond delay="4225"/>
                            </p:stCondLst>
                            <p:childTnLst>
                              <p:par>
                                <p:cTn id="31" presetID="22" presetClass="entr" presetSubtype="8" fill="hold"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left)">
                                      <p:cBhvr>
                                        <p:cTn id="33" dur="500"/>
                                        <p:tgtEl>
                                          <p:spTgt spid="37"/>
                                        </p:tgtEl>
                                      </p:cBhvr>
                                    </p:animEffect>
                                  </p:childTnLst>
                                </p:cTn>
                              </p:par>
                            </p:childTnLst>
                          </p:cTn>
                        </p:par>
                        <p:par>
                          <p:cTn id="34" fill="hold">
                            <p:stCondLst>
                              <p:cond delay="4725"/>
                            </p:stCondLst>
                            <p:childTnLst>
                              <p:par>
                                <p:cTn id="35" presetID="42" presetClass="entr" presetSubtype="0"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1000"/>
                                        <p:tgtEl>
                                          <p:spTgt spid="40"/>
                                        </p:tgtEl>
                                      </p:cBhvr>
                                    </p:animEffect>
                                    <p:anim calcmode="lin" valueType="num">
                                      <p:cBhvr>
                                        <p:cTn id="38" dur="1000" fill="hold"/>
                                        <p:tgtEl>
                                          <p:spTgt spid="40"/>
                                        </p:tgtEl>
                                        <p:attrNameLst>
                                          <p:attrName>ppt_x</p:attrName>
                                        </p:attrNameLst>
                                      </p:cBhvr>
                                      <p:tavLst>
                                        <p:tav tm="0">
                                          <p:val>
                                            <p:strVal val="#ppt_x"/>
                                          </p:val>
                                        </p:tav>
                                        <p:tav tm="100000">
                                          <p:val>
                                            <p:strVal val="#ppt_x"/>
                                          </p:val>
                                        </p:tav>
                                      </p:tavLst>
                                    </p:anim>
                                    <p:anim calcmode="lin" valueType="num">
                                      <p:cBhvr>
                                        <p:cTn id="39" dur="1000" fill="hold"/>
                                        <p:tgtEl>
                                          <p:spTgt spid="40"/>
                                        </p:tgtEl>
                                        <p:attrNameLst>
                                          <p:attrName>ppt_y</p:attrName>
                                        </p:attrNameLst>
                                      </p:cBhvr>
                                      <p:tavLst>
                                        <p:tav tm="0">
                                          <p:val>
                                            <p:strVal val="#ppt_y+.1"/>
                                          </p:val>
                                        </p:tav>
                                        <p:tav tm="100000">
                                          <p:val>
                                            <p:strVal val="#ppt_y"/>
                                          </p:val>
                                        </p:tav>
                                      </p:tavLst>
                                    </p:anim>
                                  </p:childTnLst>
                                </p:cTn>
                              </p:par>
                            </p:childTnLst>
                          </p:cTn>
                        </p:par>
                        <p:par>
                          <p:cTn id="40" fill="hold">
                            <p:stCondLst>
                              <p:cond delay="5725"/>
                            </p:stCondLst>
                            <p:childTnLst>
                              <p:par>
                                <p:cTn id="41" presetID="10"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6225"/>
                            </p:stCondLst>
                            <p:childTnLst>
                              <p:par>
                                <p:cTn id="45" presetID="22" presetClass="entr" presetSubtype="8"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left)">
                                      <p:cBhvr>
                                        <p:cTn id="47" dur="500"/>
                                        <p:tgtEl>
                                          <p:spTgt spid="47"/>
                                        </p:tgtEl>
                                      </p:cBhvr>
                                    </p:animEffect>
                                  </p:childTnLst>
                                </p:cTn>
                              </p:par>
                            </p:childTnLst>
                          </p:cTn>
                        </p:par>
                        <p:par>
                          <p:cTn id="48" fill="hold">
                            <p:stCondLst>
                              <p:cond delay="6725"/>
                            </p:stCondLst>
                            <p:childTnLst>
                              <p:par>
                                <p:cTn id="49" presetID="42" presetClass="entr" presetSubtype="0" fill="hold" grpId="0" nodeType="after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1000"/>
                                        <p:tgtEl>
                                          <p:spTgt spid="50"/>
                                        </p:tgtEl>
                                      </p:cBhvr>
                                    </p:animEffect>
                                    <p:anim calcmode="lin" valueType="num">
                                      <p:cBhvr>
                                        <p:cTn id="52" dur="1000" fill="hold"/>
                                        <p:tgtEl>
                                          <p:spTgt spid="50"/>
                                        </p:tgtEl>
                                        <p:attrNameLst>
                                          <p:attrName>ppt_x</p:attrName>
                                        </p:attrNameLst>
                                      </p:cBhvr>
                                      <p:tavLst>
                                        <p:tav tm="0">
                                          <p:val>
                                            <p:strVal val="#ppt_x"/>
                                          </p:val>
                                        </p:tav>
                                        <p:tav tm="100000">
                                          <p:val>
                                            <p:strVal val="#ppt_x"/>
                                          </p:val>
                                        </p:tav>
                                      </p:tavLst>
                                    </p:anim>
                                    <p:anim calcmode="lin" valueType="num">
                                      <p:cBhvr>
                                        <p:cTn id="53" dur="1000" fill="hold"/>
                                        <p:tgtEl>
                                          <p:spTgt spid="50"/>
                                        </p:tgtEl>
                                        <p:attrNameLst>
                                          <p:attrName>ppt_y</p:attrName>
                                        </p:attrNameLst>
                                      </p:cBhvr>
                                      <p:tavLst>
                                        <p:tav tm="0">
                                          <p:val>
                                            <p:strVal val="#ppt_y+.1"/>
                                          </p:val>
                                        </p:tav>
                                        <p:tav tm="100000">
                                          <p:val>
                                            <p:strVal val="#ppt_y"/>
                                          </p:val>
                                        </p:tav>
                                      </p:tavLst>
                                    </p:anim>
                                  </p:childTnLst>
                                </p:cTn>
                              </p:par>
                            </p:childTnLst>
                          </p:cTn>
                        </p:par>
                        <p:par>
                          <p:cTn id="54" fill="hold">
                            <p:stCondLst>
                              <p:cond delay="7725"/>
                            </p:stCondLst>
                            <p:childTnLst>
                              <p:par>
                                <p:cTn id="55" presetID="10" presetClass="entr" presetSubtype="0" fill="hold" grpId="0" nodeType="after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fade">
                                      <p:cBhvr>
                                        <p:cTn id="57" dur="500"/>
                                        <p:tgtEl>
                                          <p:spTgt spid="51"/>
                                        </p:tgtEl>
                                      </p:cBhvr>
                                    </p:animEffect>
                                  </p:childTnLst>
                                </p:cTn>
                              </p:par>
                            </p:childTnLst>
                          </p:cTn>
                        </p:par>
                        <p:par>
                          <p:cTn id="58" fill="hold">
                            <p:stCondLst>
                              <p:cond delay="8225"/>
                            </p:stCondLst>
                            <p:childTnLst>
                              <p:par>
                                <p:cTn id="59" presetID="22" presetClass="entr" presetSubtype="8" fill="hold" nodeType="after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ipe(left)">
                                      <p:cBhvr>
                                        <p:cTn id="61" dur="500"/>
                                        <p:tgtEl>
                                          <p:spTgt spid="52"/>
                                        </p:tgtEl>
                                      </p:cBhvr>
                                    </p:animEffect>
                                  </p:childTnLst>
                                </p:cTn>
                              </p:par>
                            </p:childTnLst>
                          </p:cTn>
                        </p:par>
                        <p:par>
                          <p:cTn id="62" fill="hold">
                            <p:stCondLst>
                              <p:cond delay="8725"/>
                            </p:stCondLst>
                            <p:childTnLst>
                              <p:par>
                                <p:cTn id="63" presetID="42" presetClass="entr" presetSubtype="0" fill="hold" grpId="0" nodeType="after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1000"/>
                                        <p:tgtEl>
                                          <p:spTgt spid="55"/>
                                        </p:tgtEl>
                                      </p:cBhvr>
                                    </p:animEffect>
                                    <p:anim calcmode="lin" valueType="num">
                                      <p:cBhvr>
                                        <p:cTn id="66" dur="1000" fill="hold"/>
                                        <p:tgtEl>
                                          <p:spTgt spid="55"/>
                                        </p:tgtEl>
                                        <p:attrNameLst>
                                          <p:attrName>ppt_x</p:attrName>
                                        </p:attrNameLst>
                                      </p:cBhvr>
                                      <p:tavLst>
                                        <p:tav tm="0">
                                          <p:val>
                                            <p:strVal val="#ppt_x"/>
                                          </p:val>
                                        </p:tav>
                                        <p:tav tm="100000">
                                          <p:val>
                                            <p:strVal val="#ppt_x"/>
                                          </p:val>
                                        </p:tav>
                                      </p:tavLst>
                                    </p:anim>
                                    <p:anim calcmode="lin" valueType="num">
                                      <p:cBhvr>
                                        <p:cTn id="67" dur="1000" fill="hold"/>
                                        <p:tgtEl>
                                          <p:spTgt spid="55"/>
                                        </p:tgtEl>
                                        <p:attrNameLst>
                                          <p:attrName>ppt_y</p:attrName>
                                        </p:attrNameLst>
                                      </p:cBhvr>
                                      <p:tavLst>
                                        <p:tav tm="0">
                                          <p:val>
                                            <p:strVal val="#ppt_y+.1"/>
                                          </p:val>
                                        </p:tav>
                                        <p:tav tm="100000">
                                          <p:val>
                                            <p:strVal val="#ppt_y"/>
                                          </p:val>
                                        </p:tav>
                                      </p:tavLst>
                                    </p:anim>
                                  </p:childTnLst>
                                </p:cTn>
                              </p:par>
                            </p:childTnLst>
                          </p:cTn>
                        </p:par>
                        <p:par>
                          <p:cTn id="68" fill="hold">
                            <p:stCondLst>
                              <p:cond delay="9725"/>
                            </p:stCondLst>
                            <p:childTnLst>
                              <p:par>
                                <p:cTn id="69" presetID="10" presetClass="entr" presetSubtype="0" fill="hold" grpId="0" nodeType="afterEffect">
                                  <p:stCondLst>
                                    <p:cond delay="0"/>
                                  </p:stCondLst>
                                  <p:childTnLst>
                                    <p:set>
                                      <p:cBhvr>
                                        <p:cTn id="70" dur="1" fill="hold">
                                          <p:stCondLst>
                                            <p:cond delay="0"/>
                                          </p:stCondLst>
                                        </p:cTn>
                                        <p:tgtEl>
                                          <p:spTgt spid="56"/>
                                        </p:tgtEl>
                                        <p:attrNameLst>
                                          <p:attrName>style.visibility</p:attrName>
                                        </p:attrNameLst>
                                      </p:cBhvr>
                                      <p:to>
                                        <p:strVal val="visible"/>
                                      </p:to>
                                    </p:set>
                                    <p:animEffect transition="in" filter="fade">
                                      <p:cBhvr>
                                        <p:cTn id="71" dur="500"/>
                                        <p:tgtEl>
                                          <p:spTgt spid="56"/>
                                        </p:tgtEl>
                                      </p:cBhvr>
                                    </p:animEffect>
                                  </p:childTnLst>
                                </p:cTn>
                              </p:par>
                            </p:childTnLst>
                          </p:cTn>
                        </p:par>
                        <p:par>
                          <p:cTn id="72" fill="hold">
                            <p:stCondLst>
                              <p:cond delay="10225"/>
                            </p:stCondLst>
                            <p:childTnLst>
                              <p:par>
                                <p:cTn id="73" presetID="22" presetClass="entr" presetSubtype="8" fill="hold" nodeType="after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ipe(left)">
                                      <p:cBhvr>
                                        <p:cTn id="75" dur="500"/>
                                        <p:tgtEl>
                                          <p:spTgt spid="57"/>
                                        </p:tgtEl>
                                      </p:cBhvr>
                                    </p:animEffect>
                                  </p:childTnLst>
                                </p:cTn>
                              </p:par>
                            </p:childTnLst>
                          </p:cTn>
                        </p:par>
                        <p:par>
                          <p:cTn id="76" fill="hold">
                            <p:stCondLst>
                              <p:cond delay="10725"/>
                            </p:stCondLst>
                            <p:childTnLst>
                              <p:par>
                                <p:cTn id="77" presetID="42" presetClass="entr" presetSubtype="0" fill="hold" grpId="0" nodeType="after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1000"/>
                                        <p:tgtEl>
                                          <p:spTgt spid="60"/>
                                        </p:tgtEl>
                                      </p:cBhvr>
                                    </p:animEffect>
                                    <p:anim calcmode="lin" valueType="num">
                                      <p:cBhvr>
                                        <p:cTn id="80" dur="1000" fill="hold"/>
                                        <p:tgtEl>
                                          <p:spTgt spid="60"/>
                                        </p:tgtEl>
                                        <p:attrNameLst>
                                          <p:attrName>ppt_x</p:attrName>
                                        </p:attrNameLst>
                                      </p:cBhvr>
                                      <p:tavLst>
                                        <p:tav tm="0">
                                          <p:val>
                                            <p:strVal val="#ppt_x"/>
                                          </p:val>
                                        </p:tav>
                                        <p:tav tm="100000">
                                          <p:val>
                                            <p:strVal val="#ppt_x"/>
                                          </p:val>
                                        </p:tav>
                                      </p:tavLst>
                                    </p:anim>
                                    <p:anim calcmode="lin" valueType="num">
                                      <p:cBhvr>
                                        <p:cTn id="81"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5" grpId="0"/>
      <p:bldP spid="36" grpId="0"/>
      <p:bldP spid="40" grpId="0"/>
      <p:bldP spid="41" grpId="0"/>
      <p:bldP spid="50" grpId="0"/>
      <p:bldP spid="51" grpId="0"/>
      <p:bldP spid="55" grpId="0"/>
      <p:bldP spid="56" grpId="0"/>
      <p:bldP spid="6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00028" y="1349828"/>
            <a:ext cx="12411077" cy="1671463"/>
            <a:chOff x="-200028" y="1349828"/>
            <a:chExt cx="12411077" cy="1671463"/>
          </a:xfrm>
        </p:grpSpPr>
        <p:grpSp>
          <p:nvGrpSpPr>
            <p:cNvPr id="2" name="组合 1"/>
            <p:cNvGrpSpPr/>
            <p:nvPr/>
          </p:nvGrpSpPr>
          <p:grpSpPr>
            <a:xfrm rot="5400000">
              <a:off x="5169779" y="-4019979"/>
              <a:ext cx="1671463" cy="12411077"/>
              <a:chOff x="3379661" y="-2686048"/>
              <a:chExt cx="1251658" cy="12411077"/>
            </a:xfrm>
          </p:grpSpPr>
          <p:sp>
            <p:nvSpPr>
              <p:cNvPr id="32" name="矩形 31"/>
              <p:cNvSpPr/>
              <p:nvPr/>
            </p:nvSpPr>
            <p:spPr>
              <a:xfrm>
                <a:off x="3379661" y="-2686048"/>
                <a:ext cx="1120280" cy="124110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33" name="等腰三角形 32"/>
              <p:cNvSpPr/>
              <p:nvPr/>
            </p:nvSpPr>
            <p:spPr>
              <a:xfrm rot="5400000" flipH="1">
                <a:off x="4415106" y="3360425"/>
                <a:ext cx="295275" cy="1371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panose="020B0604020202090204" pitchFamily="34" charset="0"/>
                  <a:ea typeface="思源黑体 CN Regular" panose="020B0500000000000000" pitchFamily="34" charset="-122"/>
                  <a:sym typeface="Arial" panose="020B0604020202090204" pitchFamily="34" charset="0"/>
                </a:endParaRPr>
              </a:p>
            </p:txBody>
          </p:sp>
        </p:grpSp>
        <p:sp>
          <p:nvSpPr>
            <p:cNvPr id="4" name="文本框 3"/>
            <p:cNvSpPr txBox="1"/>
            <p:nvPr/>
          </p:nvSpPr>
          <p:spPr>
            <a:xfrm>
              <a:off x="4030233" y="1653394"/>
              <a:ext cx="4131534" cy="923330"/>
            </a:xfrm>
            <a:prstGeom prst="rect">
              <a:avLst/>
            </a:prstGeom>
            <a:noFill/>
          </p:spPr>
          <p:txBody>
            <a:bodyPr wrap="square" rtlCol="0">
              <a:spAutoFit/>
            </a:bodyPr>
            <a:lstStyle/>
            <a:p>
              <a:pPr algn="ctr"/>
              <a:r>
                <a:rPr lang="en-US" altLang="zh-CN" sz="5400" b="1" spc="600"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rPr>
                <a:t>Part  02</a:t>
              </a:r>
              <a:endParaRPr lang="zh-CN" altLang="en-US" sz="5400" b="1" spc="600" dirty="0">
                <a:solidFill>
                  <a:schemeClr val="bg1"/>
                </a:solidFill>
                <a:latin typeface="Arial" panose="020B0604020202090204" pitchFamily="34" charset="0"/>
                <a:ea typeface="思源黑体 CN Regular" panose="020B0500000000000000" pitchFamily="34" charset="-122"/>
                <a:cs typeface="Arial" panose="020B0604020202090204" pitchFamily="34" charset="0"/>
                <a:sym typeface="Arial" panose="020B0604020202090204" pitchFamily="34" charset="0"/>
              </a:endParaRPr>
            </a:p>
          </p:txBody>
        </p:sp>
      </p:grpSp>
      <p:sp>
        <p:nvSpPr>
          <p:cNvPr id="22" name="文本框 21"/>
          <p:cNvSpPr txBox="1"/>
          <p:nvPr/>
        </p:nvSpPr>
        <p:spPr>
          <a:xfrm>
            <a:off x="4108918" y="3836712"/>
            <a:ext cx="3974165" cy="830997"/>
          </a:xfrm>
          <a:prstGeom prst="rect">
            <a:avLst/>
          </a:prstGeom>
          <a:noFill/>
        </p:spPr>
        <p:txBody>
          <a:bodyPr wrap="none" rtlCol="0">
            <a:spAutoFit/>
          </a:bodyPr>
          <a:lstStyle/>
          <a:p>
            <a:pPr algn="ctr"/>
            <a:r>
              <a:rPr lang="zh-CN" altLang="en-US" sz="4800" b="1" dirty="0">
                <a:solidFill>
                  <a:schemeClr val="tx1">
                    <a:lumMod val="85000"/>
                    <a:lumOff val="15000"/>
                  </a:schemeClr>
                </a:solidFill>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sz="4800" b="1" dirty="0">
              <a:solidFill>
                <a:schemeClr val="tx1">
                  <a:lumMod val="85000"/>
                  <a:lumOff val="1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
        <p:nvSpPr>
          <p:cNvPr id="23" name="矩形 22"/>
          <p:cNvSpPr/>
          <p:nvPr/>
        </p:nvSpPr>
        <p:spPr>
          <a:xfrm>
            <a:off x="2274595" y="4719496"/>
            <a:ext cx="7642811" cy="821892"/>
          </a:xfrm>
          <a:prstGeom prst="rect">
            <a:avLst/>
          </a:prstGeom>
        </p:spPr>
        <p:txBody>
          <a:bodyPr wrap="square">
            <a:spAutoFit/>
          </a:bodyPr>
          <a:lstStyle/>
          <a:p>
            <a:pPr algn="ctr">
              <a:lnSpc>
                <a:spcPct val="150000"/>
              </a:lnSpc>
            </a:pPr>
            <a:r>
              <a:rPr lang="zh-CN" altLang="en-US" sz="11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rPr>
              <a:t>Your content to play here, or through your copy, paste in this box, and select only the text. Your content to play here, or through your copy, paste in this box, and select only the text. Your content to play here, or through your copy, paste in this box, and select only the text. </a:t>
            </a:r>
            <a:endParaRPr lang="zh-CN" altLang="en-US" sz="1100" dirty="0">
              <a:solidFill>
                <a:schemeClr val="tx1">
                  <a:lumMod val="65000"/>
                  <a:lumOff val="35000"/>
                </a:schemeClr>
              </a:solidFill>
              <a:latin typeface="Arial" panose="020B0604020202090204" pitchFamily="34" charset="0"/>
              <a:ea typeface="思源黑体 CN Regular" panose="020B0500000000000000" pitchFamily="34" charset="-122"/>
              <a:sym typeface="Arial" panose="020B0604020202090204" pitchFamily="34" charset="0"/>
            </a:endParaRP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ppt_x"/>
                                          </p:val>
                                        </p:tav>
                                        <p:tav tm="100000">
                                          <p:val>
                                            <p:strVal val="#ppt_x"/>
                                          </p:val>
                                        </p:tav>
                                      </p:tavLst>
                                    </p:anim>
                                    <p:anim calcmode="lin" valueType="num">
                                      <p:cBhvr additive="base">
                                        <p:cTn id="12" dur="1000" fill="hold"/>
                                        <p:tgtEl>
                                          <p:spTgt spid="22"/>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1000" fill="hold"/>
                                        <p:tgtEl>
                                          <p:spTgt spid="23"/>
                                        </p:tgtEl>
                                        <p:attrNameLst>
                                          <p:attrName>ppt_x</p:attrName>
                                        </p:attrNameLst>
                                      </p:cBhvr>
                                      <p:tavLst>
                                        <p:tav tm="0">
                                          <p:val>
                                            <p:strVal val="#ppt_x"/>
                                          </p:val>
                                        </p:tav>
                                        <p:tav tm="100000">
                                          <p:val>
                                            <p:strVal val="#ppt_x"/>
                                          </p:val>
                                        </p:tav>
                                      </p:tavLst>
                                    </p:anim>
                                    <p:anim calcmode="lin" valueType="num">
                                      <p:cBhvr additive="base">
                                        <p:cTn id="17"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3006075" y="5563881"/>
            <a:ext cx="7809443" cy="0"/>
          </a:xfrm>
          <a:prstGeom prst="line">
            <a:avLst/>
          </a:prstGeom>
          <a:ln w="12700">
            <a:solidFill>
              <a:schemeClr val="tx2">
                <a:lumMod val="20000"/>
                <a:lumOff val="80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2850355" y="5478031"/>
            <a:ext cx="172215" cy="171701"/>
            <a:chOff x="2138511" y="2464802"/>
            <a:chExt cx="354012" cy="352956"/>
          </a:xfrm>
          <a:solidFill>
            <a:schemeClr val="tx2">
              <a:lumMod val="60000"/>
              <a:lumOff val="40000"/>
            </a:schemeClr>
          </a:solidFill>
        </p:grpSpPr>
        <p:sp>
          <p:nvSpPr>
            <p:cNvPr id="5" name="Oval 4"/>
            <p:cNvSpPr>
              <a:spLocks noChangeArrowheads="1"/>
            </p:cNvSpPr>
            <p:nvPr/>
          </p:nvSpPr>
          <p:spPr bwMode="auto">
            <a:xfrm>
              <a:off x="2229830" y="2555417"/>
              <a:ext cx="171376" cy="171727"/>
            </a:xfrm>
            <a:prstGeom prst="ellipse">
              <a:avLst/>
            </a:prstGeom>
            <a:grpFill/>
            <a:ln>
              <a:noFill/>
            </a:ln>
          </p:spPr>
          <p:txBody>
            <a:bodyPr vert="horz" wrap="square" lIns="91440" tIns="45720" rIns="91440" bIns="45720" numCol="1" anchor="t" anchorCtr="0" compatLnSpc="1"/>
            <a:lstStyle/>
            <a:p>
              <a:endParaRPr lang="id-ID"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6" name="Freeform 5"/>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vert="horz" wrap="square" lIns="91440" tIns="45720" rIns="91440" bIns="45720" numCol="1" anchor="t" anchorCtr="0" compatLnSpc="1"/>
            <a:lstStyle/>
            <a:p>
              <a:endParaRPr lang="id-ID" dirty="0">
                <a:latin typeface="Arial" panose="020B0604020202090204" pitchFamily="34" charset="0"/>
                <a:ea typeface="思源黑体 CN Regular" panose="020B0500000000000000" pitchFamily="34" charset="-122"/>
                <a:sym typeface="Arial" panose="020B0604020202090204" pitchFamily="34" charset="0"/>
              </a:endParaRPr>
            </a:p>
          </p:txBody>
        </p:sp>
      </p:grpSp>
      <p:cxnSp>
        <p:nvCxnSpPr>
          <p:cNvPr id="7" name="Straight Connector 6"/>
          <p:cNvCxnSpPr/>
          <p:nvPr/>
        </p:nvCxnSpPr>
        <p:spPr>
          <a:xfrm>
            <a:off x="2936461" y="4779819"/>
            <a:ext cx="0" cy="653085"/>
          </a:xfrm>
          <a:prstGeom prst="line">
            <a:avLst/>
          </a:prstGeom>
          <a:ln w="9525">
            <a:solidFill>
              <a:schemeClr val="tx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06075" y="4651909"/>
            <a:ext cx="7809443" cy="0"/>
          </a:xfrm>
          <a:prstGeom prst="line">
            <a:avLst/>
          </a:prstGeom>
          <a:ln w="12700">
            <a:solidFill>
              <a:schemeClr val="tx2">
                <a:lumMod val="20000"/>
                <a:lumOff val="80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850355" y="4576394"/>
            <a:ext cx="172215" cy="171701"/>
            <a:chOff x="2138511" y="2464802"/>
            <a:chExt cx="354012" cy="352956"/>
          </a:xfrm>
          <a:solidFill>
            <a:schemeClr val="tx2">
              <a:lumMod val="60000"/>
              <a:lumOff val="40000"/>
            </a:schemeClr>
          </a:solidFill>
        </p:grpSpPr>
        <p:sp>
          <p:nvSpPr>
            <p:cNvPr id="11" name="Oval 10"/>
            <p:cNvSpPr>
              <a:spLocks noChangeArrowheads="1"/>
            </p:cNvSpPr>
            <p:nvPr/>
          </p:nvSpPr>
          <p:spPr bwMode="auto">
            <a:xfrm>
              <a:off x="2229830" y="2555417"/>
              <a:ext cx="171376" cy="171727"/>
            </a:xfrm>
            <a:prstGeom prst="ellipse">
              <a:avLst/>
            </a:prstGeom>
            <a:grpFill/>
            <a:ln>
              <a:noFill/>
            </a:ln>
          </p:spPr>
          <p:txBody>
            <a:bodyPr vert="horz" wrap="square" lIns="91440" tIns="45720" rIns="91440" bIns="45720" numCol="1" anchor="t" anchorCtr="0" compatLnSpc="1"/>
            <a:lstStyle/>
            <a:p>
              <a:endParaRPr lang="id-ID"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2" name="Freeform 11"/>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vert="horz" wrap="square" lIns="91440" tIns="45720" rIns="91440" bIns="45720" numCol="1" anchor="t" anchorCtr="0" compatLnSpc="1"/>
            <a:lstStyle/>
            <a:p>
              <a:endParaRPr lang="id-ID" dirty="0">
                <a:latin typeface="Arial" panose="020B0604020202090204" pitchFamily="34" charset="0"/>
                <a:ea typeface="思源黑体 CN Regular" panose="020B0500000000000000" pitchFamily="34" charset="-122"/>
                <a:sym typeface="Arial" panose="020B0604020202090204" pitchFamily="34" charset="0"/>
              </a:endParaRPr>
            </a:p>
          </p:txBody>
        </p:sp>
      </p:grpSp>
      <p:cxnSp>
        <p:nvCxnSpPr>
          <p:cNvPr id="13" name="Straight Connector 12"/>
          <p:cNvCxnSpPr/>
          <p:nvPr/>
        </p:nvCxnSpPr>
        <p:spPr>
          <a:xfrm>
            <a:off x="2936461" y="3878180"/>
            <a:ext cx="0" cy="653085"/>
          </a:xfrm>
          <a:prstGeom prst="line">
            <a:avLst/>
          </a:prstGeom>
          <a:ln w="9525">
            <a:solidFill>
              <a:schemeClr val="tx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06075" y="3767547"/>
            <a:ext cx="7809443" cy="0"/>
          </a:xfrm>
          <a:prstGeom prst="line">
            <a:avLst/>
          </a:prstGeom>
          <a:ln w="12700">
            <a:solidFill>
              <a:schemeClr val="tx2">
                <a:lumMod val="20000"/>
                <a:lumOff val="80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850355" y="3681698"/>
            <a:ext cx="172215" cy="171701"/>
            <a:chOff x="2138511" y="2464802"/>
            <a:chExt cx="354012" cy="352956"/>
          </a:xfrm>
          <a:solidFill>
            <a:schemeClr val="tx2">
              <a:lumMod val="60000"/>
              <a:lumOff val="40000"/>
            </a:schemeClr>
          </a:solidFill>
        </p:grpSpPr>
        <p:sp>
          <p:nvSpPr>
            <p:cNvPr id="17" name="Oval 16"/>
            <p:cNvSpPr>
              <a:spLocks noChangeArrowheads="1"/>
            </p:cNvSpPr>
            <p:nvPr/>
          </p:nvSpPr>
          <p:spPr bwMode="auto">
            <a:xfrm>
              <a:off x="2229830" y="2555417"/>
              <a:ext cx="171376" cy="171727"/>
            </a:xfrm>
            <a:prstGeom prst="ellipse">
              <a:avLst/>
            </a:prstGeom>
            <a:grpFill/>
            <a:ln>
              <a:noFill/>
            </a:ln>
          </p:spPr>
          <p:txBody>
            <a:bodyPr vert="horz" wrap="square" lIns="91440" tIns="45720" rIns="91440" bIns="45720" numCol="1" anchor="t" anchorCtr="0" compatLnSpc="1"/>
            <a:lstStyle/>
            <a:p>
              <a:endParaRPr lang="id-ID"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8" name="Freeform 17"/>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vert="horz" wrap="square" lIns="91440" tIns="45720" rIns="91440" bIns="45720" numCol="1" anchor="t" anchorCtr="0" compatLnSpc="1"/>
            <a:lstStyle/>
            <a:p>
              <a:endParaRPr lang="id-ID" dirty="0">
                <a:latin typeface="Arial" panose="020B0604020202090204" pitchFamily="34" charset="0"/>
                <a:ea typeface="思源黑体 CN Regular" panose="020B0500000000000000" pitchFamily="34" charset="-122"/>
                <a:sym typeface="Arial" panose="020B0604020202090204" pitchFamily="34" charset="0"/>
              </a:endParaRPr>
            </a:p>
          </p:txBody>
        </p:sp>
      </p:grpSp>
      <p:cxnSp>
        <p:nvCxnSpPr>
          <p:cNvPr id="19" name="Straight Connector 18"/>
          <p:cNvCxnSpPr/>
          <p:nvPr/>
        </p:nvCxnSpPr>
        <p:spPr>
          <a:xfrm>
            <a:off x="2936461" y="2975515"/>
            <a:ext cx="0" cy="653085"/>
          </a:xfrm>
          <a:prstGeom prst="line">
            <a:avLst/>
          </a:prstGeom>
          <a:ln w="9525">
            <a:solidFill>
              <a:schemeClr val="tx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006075" y="2875303"/>
            <a:ext cx="7809443" cy="0"/>
          </a:xfrm>
          <a:prstGeom prst="line">
            <a:avLst/>
          </a:prstGeom>
          <a:ln w="12700">
            <a:solidFill>
              <a:schemeClr val="tx2">
                <a:lumMod val="20000"/>
                <a:lumOff val="80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2850355" y="2779031"/>
            <a:ext cx="172215" cy="171701"/>
            <a:chOff x="2138511" y="2464802"/>
            <a:chExt cx="354012" cy="352956"/>
          </a:xfrm>
          <a:solidFill>
            <a:schemeClr val="tx2">
              <a:lumMod val="60000"/>
              <a:lumOff val="40000"/>
            </a:schemeClr>
          </a:solidFill>
        </p:grpSpPr>
        <p:sp>
          <p:nvSpPr>
            <p:cNvPr id="23" name="Oval 22"/>
            <p:cNvSpPr>
              <a:spLocks noChangeArrowheads="1"/>
            </p:cNvSpPr>
            <p:nvPr/>
          </p:nvSpPr>
          <p:spPr bwMode="auto">
            <a:xfrm>
              <a:off x="2229830" y="2555417"/>
              <a:ext cx="171376" cy="171727"/>
            </a:xfrm>
            <a:prstGeom prst="ellipse">
              <a:avLst/>
            </a:prstGeom>
            <a:grpFill/>
            <a:ln>
              <a:noFill/>
            </a:ln>
          </p:spPr>
          <p:txBody>
            <a:bodyPr vert="horz" wrap="square" lIns="91440" tIns="45720" rIns="91440" bIns="45720" numCol="1" anchor="t" anchorCtr="0" compatLnSpc="1"/>
            <a:lstStyle/>
            <a:p>
              <a:endParaRPr lang="id-ID"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24" name="Freeform 23"/>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vert="horz" wrap="square" lIns="91440" tIns="45720" rIns="91440" bIns="45720" numCol="1" anchor="t" anchorCtr="0" compatLnSpc="1"/>
            <a:lstStyle/>
            <a:p>
              <a:endParaRPr lang="id-ID" dirty="0">
                <a:latin typeface="Arial" panose="020B0604020202090204" pitchFamily="34" charset="0"/>
                <a:ea typeface="思源黑体 CN Regular" panose="020B0500000000000000" pitchFamily="34" charset="-122"/>
                <a:sym typeface="Arial" panose="020B0604020202090204" pitchFamily="34" charset="0"/>
              </a:endParaRPr>
            </a:p>
          </p:txBody>
        </p:sp>
      </p:grpSp>
      <p:cxnSp>
        <p:nvCxnSpPr>
          <p:cNvPr id="25" name="Straight Connector 24"/>
          <p:cNvCxnSpPr/>
          <p:nvPr/>
        </p:nvCxnSpPr>
        <p:spPr>
          <a:xfrm>
            <a:off x="2936461" y="2076704"/>
            <a:ext cx="0" cy="653085"/>
          </a:xfrm>
          <a:prstGeom prst="line">
            <a:avLst/>
          </a:prstGeom>
          <a:ln w="9525">
            <a:solidFill>
              <a:schemeClr val="tx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006075" y="1970072"/>
            <a:ext cx="7809443" cy="0"/>
          </a:xfrm>
          <a:prstGeom prst="line">
            <a:avLst/>
          </a:prstGeom>
          <a:ln w="12700">
            <a:solidFill>
              <a:schemeClr val="tx2">
                <a:lumMod val="20000"/>
                <a:lumOff val="80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850355" y="1880222"/>
            <a:ext cx="172215" cy="171701"/>
            <a:chOff x="2138511" y="2464802"/>
            <a:chExt cx="354012" cy="352956"/>
          </a:xfrm>
          <a:solidFill>
            <a:schemeClr val="tx2">
              <a:lumMod val="60000"/>
              <a:lumOff val="40000"/>
            </a:schemeClr>
          </a:solidFill>
        </p:grpSpPr>
        <p:sp>
          <p:nvSpPr>
            <p:cNvPr id="29" name="Oval 28"/>
            <p:cNvSpPr>
              <a:spLocks noChangeArrowheads="1"/>
            </p:cNvSpPr>
            <p:nvPr/>
          </p:nvSpPr>
          <p:spPr bwMode="auto">
            <a:xfrm>
              <a:off x="2229830" y="2555417"/>
              <a:ext cx="171376" cy="171727"/>
            </a:xfrm>
            <a:prstGeom prst="ellipse">
              <a:avLst/>
            </a:prstGeom>
            <a:grpFill/>
            <a:ln>
              <a:noFill/>
            </a:ln>
          </p:spPr>
          <p:txBody>
            <a:bodyPr vert="horz" wrap="square" lIns="91440" tIns="45720" rIns="91440" bIns="45720" numCol="1" anchor="t" anchorCtr="0" compatLnSpc="1"/>
            <a:lstStyle/>
            <a:p>
              <a:endParaRPr lang="id-ID"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30" name="Freeform 29"/>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vert="horz" wrap="square" lIns="91440" tIns="45720" rIns="91440" bIns="45720" numCol="1" anchor="t" anchorCtr="0" compatLnSpc="1"/>
            <a:lstStyle/>
            <a:p>
              <a:endParaRPr lang="id-ID" dirty="0">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8" name="Group 7"/>
          <p:cNvGrpSpPr/>
          <p:nvPr/>
        </p:nvGrpSpPr>
        <p:grpSpPr>
          <a:xfrm>
            <a:off x="7654940" y="1960047"/>
            <a:ext cx="902417" cy="3603835"/>
            <a:chOff x="7654939" y="1960046"/>
            <a:chExt cx="902417" cy="3603835"/>
          </a:xfrm>
        </p:grpSpPr>
        <p:sp>
          <p:nvSpPr>
            <p:cNvPr id="120" name="Freeform 119"/>
            <p:cNvSpPr/>
            <p:nvPr/>
          </p:nvSpPr>
          <p:spPr bwMode="auto">
            <a:xfrm>
              <a:off x="7654939" y="2875302"/>
              <a:ext cx="872011" cy="2688579"/>
            </a:xfrm>
            <a:custGeom>
              <a:avLst/>
              <a:gdLst>
                <a:gd name="connsiteX0" fmla="*/ 69636 w 872011"/>
                <a:gd name="connsiteY0" fmla="*/ 0 h 2688579"/>
                <a:gd name="connsiteX1" fmla="*/ 360917 w 872011"/>
                <a:gd name="connsiteY1" fmla="*/ 0 h 2688579"/>
                <a:gd name="connsiteX2" fmla="*/ 362107 w 872011"/>
                <a:gd name="connsiteY2" fmla="*/ 40779 h 2688579"/>
                <a:gd name="connsiteX3" fmla="*/ 365535 w 872011"/>
                <a:gd name="connsiteY3" fmla="*/ 76387 h 2688579"/>
                <a:gd name="connsiteX4" fmla="*/ 371466 w 872011"/>
                <a:gd name="connsiteY4" fmla="*/ 123253 h 2688579"/>
                <a:gd name="connsiteX5" fmla="*/ 408994 w 872011"/>
                <a:gd name="connsiteY5" fmla="*/ 2151 h 2688579"/>
                <a:gd name="connsiteX6" fmla="*/ 409558 w 872011"/>
                <a:gd name="connsiteY6" fmla="*/ 0 h 2688579"/>
                <a:gd name="connsiteX7" fmla="*/ 866600 w 872011"/>
                <a:gd name="connsiteY7" fmla="*/ 0 h 2688579"/>
                <a:gd name="connsiteX8" fmla="*/ 866095 w 872011"/>
                <a:gd name="connsiteY8" fmla="*/ 1909 h 2688579"/>
                <a:gd name="connsiteX9" fmla="*/ 817218 w 872011"/>
                <a:gd name="connsiteY9" fmla="*/ 193360 h 2688579"/>
                <a:gd name="connsiteX10" fmla="*/ 775510 w 872011"/>
                <a:gd name="connsiteY10" fmla="*/ 263647 h 2688579"/>
                <a:gd name="connsiteX11" fmla="*/ 793384 w 872011"/>
                <a:gd name="connsiteY11" fmla="*/ 380794 h 2688579"/>
                <a:gd name="connsiteX12" fmla="*/ 817218 w 872011"/>
                <a:gd name="connsiteY12" fmla="*/ 456938 h 2688579"/>
                <a:gd name="connsiteX13" fmla="*/ 864885 w 872011"/>
                <a:gd name="connsiteY13" fmla="*/ 650230 h 2688579"/>
                <a:gd name="connsiteX14" fmla="*/ 841051 w 872011"/>
                <a:gd name="connsiteY14" fmla="*/ 726376 h 2688579"/>
                <a:gd name="connsiteX15" fmla="*/ 787426 w 872011"/>
                <a:gd name="connsiteY15" fmla="*/ 825950 h 2688579"/>
                <a:gd name="connsiteX16" fmla="*/ 799343 w 872011"/>
                <a:gd name="connsiteY16" fmla="*/ 1312107 h 2688579"/>
                <a:gd name="connsiteX17" fmla="*/ 769551 w 872011"/>
                <a:gd name="connsiteY17" fmla="*/ 1722120 h 2688579"/>
                <a:gd name="connsiteX18" fmla="*/ 739759 w 872011"/>
                <a:gd name="connsiteY18" fmla="*/ 1722120 h 2688579"/>
                <a:gd name="connsiteX19" fmla="*/ 715925 w 872011"/>
                <a:gd name="connsiteY19" fmla="*/ 2020844 h 2688579"/>
                <a:gd name="connsiteX20" fmla="*/ 638466 w 872011"/>
                <a:gd name="connsiteY20" fmla="*/ 2325425 h 2688579"/>
                <a:gd name="connsiteX21" fmla="*/ 644425 w 872011"/>
                <a:gd name="connsiteY21" fmla="*/ 2401571 h 2688579"/>
                <a:gd name="connsiteX22" fmla="*/ 650384 w 872011"/>
                <a:gd name="connsiteY22" fmla="*/ 2512859 h 2688579"/>
                <a:gd name="connsiteX23" fmla="*/ 620592 w 872011"/>
                <a:gd name="connsiteY23" fmla="*/ 2630006 h 2688579"/>
                <a:gd name="connsiteX24" fmla="*/ 465673 w 872011"/>
                <a:gd name="connsiteY24" fmla="*/ 2688579 h 2688579"/>
                <a:gd name="connsiteX25" fmla="*/ 423965 w 872011"/>
                <a:gd name="connsiteY25" fmla="*/ 2606577 h 2688579"/>
                <a:gd name="connsiteX26" fmla="*/ 483550 w 872011"/>
                <a:gd name="connsiteY26" fmla="*/ 2489430 h 2688579"/>
                <a:gd name="connsiteX27" fmla="*/ 507383 w 872011"/>
                <a:gd name="connsiteY27" fmla="*/ 2348855 h 2688579"/>
                <a:gd name="connsiteX28" fmla="*/ 531217 w 872011"/>
                <a:gd name="connsiteY28" fmla="*/ 2114562 h 2688579"/>
                <a:gd name="connsiteX29" fmla="*/ 531217 w 872011"/>
                <a:gd name="connsiteY29" fmla="*/ 1839268 h 2688579"/>
                <a:gd name="connsiteX30" fmla="*/ 525258 w 872011"/>
                <a:gd name="connsiteY30" fmla="*/ 1722120 h 2688579"/>
                <a:gd name="connsiteX31" fmla="*/ 334590 w 872011"/>
                <a:gd name="connsiteY31" fmla="*/ 1704549 h 2688579"/>
                <a:gd name="connsiteX32" fmla="*/ 364382 w 872011"/>
                <a:gd name="connsiteY32" fmla="*/ 1827552 h 2688579"/>
                <a:gd name="connsiteX33" fmla="*/ 364382 w 872011"/>
                <a:gd name="connsiteY33" fmla="*/ 2108704 h 2688579"/>
                <a:gd name="connsiteX34" fmla="*/ 370340 w 872011"/>
                <a:gd name="connsiteY34" fmla="*/ 2348855 h 2688579"/>
                <a:gd name="connsiteX35" fmla="*/ 400132 w 872011"/>
                <a:gd name="connsiteY35" fmla="*/ 2471858 h 2688579"/>
                <a:gd name="connsiteX36" fmla="*/ 376298 w 872011"/>
                <a:gd name="connsiteY36" fmla="*/ 2600719 h 2688579"/>
                <a:gd name="connsiteX37" fmla="*/ 370340 w 872011"/>
                <a:gd name="connsiteY37" fmla="*/ 2630006 h 2688579"/>
                <a:gd name="connsiteX38" fmla="*/ 334590 w 872011"/>
                <a:gd name="connsiteY38" fmla="*/ 2630006 h 2688579"/>
                <a:gd name="connsiteX39" fmla="*/ 346506 w 872011"/>
                <a:gd name="connsiteY39" fmla="*/ 2559718 h 2688579"/>
                <a:gd name="connsiteX40" fmla="*/ 340549 w 872011"/>
                <a:gd name="connsiteY40" fmla="*/ 2524575 h 2688579"/>
                <a:gd name="connsiteX41" fmla="*/ 292882 w 872011"/>
                <a:gd name="connsiteY41" fmla="*/ 2600719 h 2688579"/>
                <a:gd name="connsiteX42" fmla="*/ 221382 w 872011"/>
                <a:gd name="connsiteY42" fmla="*/ 2676865 h 2688579"/>
                <a:gd name="connsiteX43" fmla="*/ 84338 w 872011"/>
                <a:gd name="connsiteY43" fmla="*/ 2659292 h 2688579"/>
                <a:gd name="connsiteX44" fmla="*/ 132005 w 872011"/>
                <a:gd name="connsiteY44" fmla="*/ 2589005 h 2688579"/>
                <a:gd name="connsiteX45" fmla="*/ 221382 w 872011"/>
                <a:gd name="connsiteY45" fmla="*/ 2471858 h 2688579"/>
                <a:gd name="connsiteX46" fmla="*/ 233298 w 872011"/>
                <a:gd name="connsiteY46" fmla="*/ 2301996 h 2688579"/>
                <a:gd name="connsiteX47" fmla="*/ 143923 w 872011"/>
                <a:gd name="connsiteY47" fmla="*/ 1856839 h 2688579"/>
                <a:gd name="connsiteX48" fmla="*/ 143923 w 872011"/>
                <a:gd name="connsiteY48" fmla="*/ 1692835 h 2688579"/>
                <a:gd name="connsiteX49" fmla="*/ 78381 w 872011"/>
                <a:gd name="connsiteY49" fmla="*/ 1692835 h 2688579"/>
                <a:gd name="connsiteX50" fmla="*/ 78381 w 872011"/>
                <a:gd name="connsiteY50" fmla="*/ 1429255 h 2688579"/>
                <a:gd name="connsiteX51" fmla="*/ 96256 w 872011"/>
                <a:gd name="connsiteY51" fmla="*/ 861093 h 2688579"/>
                <a:gd name="connsiteX52" fmla="*/ 108172 w 872011"/>
                <a:gd name="connsiteY52" fmla="*/ 761519 h 2688579"/>
                <a:gd name="connsiteX53" fmla="*/ 84338 w 872011"/>
                <a:gd name="connsiteY53" fmla="*/ 738090 h 2688579"/>
                <a:gd name="connsiteX54" fmla="*/ 120089 w 872011"/>
                <a:gd name="connsiteY54" fmla="*/ 509655 h 2688579"/>
                <a:gd name="connsiteX55" fmla="*/ 114131 w 872011"/>
                <a:gd name="connsiteY55" fmla="*/ 410079 h 2688579"/>
                <a:gd name="connsiteX56" fmla="*/ 18797 w 872011"/>
                <a:gd name="connsiteY56" fmla="*/ 339793 h 2688579"/>
                <a:gd name="connsiteX57" fmla="*/ 6881 w 872011"/>
                <a:gd name="connsiteY57" fmla="*/ 263647 h 2688579"/>
                <a:gd name="connsiteX58" fmla="*/ 6881 w 872011"/>
                <a:gd name="connsiteY58" fmla="*/ 199216 h 2688579"/>
                <a:gd name="connsiteX59" fmla="*/ 60505 w 872011"/>
                <a:gd name="connsiteY59" fmla="*/ 35211 h 2688579"/>
                <a:gd name="connsiteX60" fmla="*/ 69636 w 872011"/>
                <a:gd name="connsiteY60" fmla="*/ 0 h 2688579"/>
                <a:gd name="connsiteX61" fmla="*/ 347692 w 872011"/>
                <a:gd name="connsiteY61" fmla="*/ 411852 h 2688579"/>
                <a:gd name="connsiteX62" fmla="*/ 318092 w 872011"/>
                <a:gd name="connsiteY62" fmla="*/ 468585 h 2688579"/>
                <a:gd name="connsiteX63" fmla="*/ 357558 w 872011"/>
                <a:gd name="connsiteY63" fmla="*/ 468585 h 2688579"/>
                <a:gd name="connsiteX64" fmla="*/ 347692 w 872011"/>
                <a:gd name="connsiteY64" fmla="*/ 411852 h 268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72011" h="2688579">
                  <a:moveTo>
                    <a:pt x="69636" y="0"/>
                  </a:moveTo>
                  <a:lnTo>
                    <a:pt x="360917" y="0"/>
                  </a:lnTo>
                  <a:lnTo>
                    <a:pt x="362107" y="40779"/>
                  </a:lnTo>
                  <a:cubicBezTo>
                    <a:pt x="362941" y="57714"/>
                    <a:pt x="364053" y="70529"/>
                    <a:pt x="365535" y="76387"/>
                  </a:cubicBezTo>
                  <a:cubicBezTo>
                    <a:pt x="365535" y="105678"/>
                    <a:pt x="371466" y="123253"/>
                    <a:pt x="371466" y="123253"/>
                  </a:cubicBezTo>
                  <a:cubicBezTo>
                    <a:pt x="371466" y="123253"/>
                    <a:pt x="391481" y="63938"/>
                    <a:pt x="408994" y="2151"/>
                  </a:cubicBezTo>
                  <a:lnTo>
                    <a:pt x="409558" y="0"/>
                  </a:lnTo>
                  <a:lnTo>
                    <a:pt x="866600" y="0"/>
                  </a:lnTo>
                  <a:lnTo>
                    <a:pt x="866095" y="1909"/>
                  </a:lnTo>
                  <a:cubicBezTo>
                    <a:pt x="845148" y="78501"/>
                    <a:pt x="817218" y="171395"/>
                    <a:pt x="817218" y="193360"/>
                  </a:cubicBezTo>
                  <a:cubicBezTo>
                    <a:pt x="811259" y="234361"/>
                    <a:pt x="775510" y="263647"/>
                    <a:pt x="775510" y="263647"/>
                  </a:cubicBezTo>
                  <a:cubicBezTo>
                    <a:pt x="775510" y="263647"/>
                    <a:pt x="775510" y="322221"/>
                    <a:pt x="793384" y="380794"/>
                  </a:cubicBezTo>
                  <a:cubicBezTo>
                    <a:pt x="817218" y="439367"/>
                    <a:pt x="817218" y="456938"/>
                    <a:pt x="817218" y="456938"/>
                  </a:cubicBezTo>
                  <a:cubicBezTo>
                    <a:pt x="817218" y="456938"/>
                    <a:pt x="847010" y="591657"/>
                    <a:pt x="864885" y="650230"/>
                  </a:cubicBezTo>
                  <a:cubicBezTo>
                    <a:pt x="876801" y="708803"/>
                    <a:pt x="876801" y="714661"/>
                    <a:pt x="841051" y="726376"/>
                  </a:cubicBezTo>
                  <a:cubicBezTo>
                    <a:pt x="811259" y="738090"/>
                    <a:pt x="787426" y="761519"/>
                    <a:pt x="787426" y="825950"/>
                  </a:cubicBezTo>
                  <a:cubicBezTo>
                    <a:pt x="787426" y="884523"/>
                    <a:pt x="823177" y="1101244"/>
                    <a:pt x="799343" y="1312107"/>
                  </a:cubicBezTo>
                  <a:cubicBezTo>
                    <a:pt x="775510" y="1517115"/>
                    <a:pt x="769551" y="1722120"/>
                    <a:pt x="769551" y="1722120"/>
                  </a:cubicBezTo>
                  <a:cubicBezTo>
                    <a:pt x="739759" y="1722120"/>
                    <a:pt x="739759" y="1722120"/>
                    <a:pt x="739759" y="1722120"/>
                  </a:cubicBezTo>
                  <a:cubicBezTo>
                    <a:pt x="739759" y="1722120"/>
                    <a:pt x="751676" y="1886127"/>
                    <a:pt x="715925" y="2020844"/>
                  </a:cubicBezTo>
                  <a:cubicBezTo>
                    <a:pt x="674217" y="2161421"/>
                    <a:pt x="638466" y="2284424"/>
                    <a:pt x="638466" y="2325425"/>
                  </a:cubicBezTo>
                  <a:cubicBezTo>
                    <a:pt x="638466" y="2360568"/>
                    <a:pt x="638466" y="2383998"/>
                    <a:pt x="644425" y="2401571"/>
                  </a:cubicBezTo>
                  <a:cubicBezTo>
                    <a:pt x="656342" y="2424999"/>
                    <a:pt x="674217" y="2466002"/>
                    <a:pt x="650384" y="2512859"/>
                  </a:cubicBezTo>
                  <a:cubicBezTo>
                    <a:pt x="626550" y="2559718"/>
                    <a:pt x="620592" y="2600719"/>
                    <a:pt x="620592" y="2630006"/>
                  </a:cubicBezTo>
                  <a:cubicBezTo>
                    <a:pt x="620592" y="2659292"/>
                    <a:pt x="537175" y="2688579"/>
                    <a:pt x="465673" y="2688579"/>
                  </a:cubicBezTo>
                  <a:cubicBezTo>
                    <a:pt x="400132" y="2682721"/>
                    <a:pt x="406091" y="2635864"/>
                    <a:pt x="423965" y="2606577"/>
                  </a:cubicBezTo>
                  <a:cubicBezTo>
                    <a:pt x="441842" y="2577290"/>
                    <a:pt x="471632" y="2542146"/>
                    <a:pt x="483550" y="2489430"/>
                  </a:cubicBezTo>
                  <a:cubicBezTo>
                    <a:pt x="501424" y="2436715"/>
                    <a:pt x="489508" y="2401571"/>
                    <a:pt x="507383" y="2348855"/>
                  </a:cubicBezTo>
                  <a:cubicBezTo>
                    <a:pt x="519299" y="2296138"/>
                    <a:pt x="531217" y="2249281"/>
                    <a:pt x="531217" y="2114562"/>
                  </a:cubicBezTo>
                  <a:cubicBezTo>
                    <a:pt x="531217" y="1979843"/>
                    <a:pt x="531217" y="1927128"/>
                    <a:pt x="531217" y="1839268"/>
                  </a:cubicBezTo>
                  <a:cubicBezTo>
                    <a:pt x="531217" y="1757265"/>
                    <a:pt x="525258" y="1722120"/>
                    <a:pt x="525258" y="1722120"/>
                  </a:cubicBezTo>
                  <a:cubicBezTo>
                    <a:pt x="334590" y="1704549"/>
                    <a:pt x="334590" y="1704549"/>
                    <a:pt x="334590" y="1704549"/>
                  </a:cubicBezTo>
                  <a:cubicBezTo>
                    <a:pt x="334590" y="1704549"/>
                    <a:pt x="352465" y="1774837"/>
                    <a:pt x="364382" y="1827552"/>
                  </a:cubicBezTo>
                  <a:cubicBezTo>
                    <a:pt x="376298" y="1880269"/>
                    <a:pt x="370340" y="1997414"/>
                    <a:pt x="364382" y="2108704"/>
                  </a:cubicBezTo>
                  <a:cubicBezTo>
                    <a:pt x="358424" y="2214136"/>
                    <a:pt x="352465" y="2325425"/>
                    <a:pt x="370340" y="2348855"/>
                  </a:cubicBezTo>
                  <a:cubicBezTo>
                    <a:pt x="388216" y="2366426"/>
                    <a:pt x="418007" y="2424999"/>
                    <a:pt x="400132" y="2471858"/>
                  </a:cubicBezTo>
                  <a:cubicBezTo>
                    <a:pt x="388216" y="2524575"/>
                    <a:pt x="370340" y="2577290"/>
                    <a:pt x="376298" y="2600719"/>
                  </a:cubicBezTo>
                  <a:cubicBezTo>
                    <a:pt x="376298" y="2630006"/>
                    <a:pt x="370340" y="2630006"/>
                    <a:pt x="370340" y="2630006"/>
                  </a:cubicBezTo>
                  <a:cubicBezTo>
                    <a:pt x="334590" y="2630006"/>
                    <a:pt x="334590" y="2630006"/>
                    <a:pt x="334590" y="2630006"/>
                  </a:cubicBezTo>
                  <a:cubicBezTo>
                    <a:pt x="334590" y="2630006"/>
                    <a:pt x="346506" y="2583147"/>
                    <a:pt x="346506" y="2559718"/>
                  </a:cubicBezTo>
                  <a:cubicBezTo>
                    <a:pt x="346506" y="2536289"/>
                    <a:pt x="340549" y="2524575"/>
                    <a:pt x="340549" y="2524575"/>
                  </a:cubicBezTo>
                  <a:cubicBezTo>
                    <a:pt x="340549" y="2524575"/>
                    <a:pt x="304798" y="2577290"/>
                    <a:pt x="292882" y="2600719"/>
                  </a:cubicBezTo>
                  <a:cubicBezTo>
                    <a:pt x="286923" y="2624149"/>
                    <a:pt x="292882" y="2671007"/>
                    <a:pt x="221382" y="2676865"/>
                  </a:cubicBezTo>
                  <a:cubicBezTo>
                    <a:pt x="143923" y="2676865"/>
                    <a:pt x="90297" y="2682721"/>
                    <a:pt x="84338" y="2659292"/>
                  </a:cubicBezTo>
                  <a:cubicBezTo>
                    <a:pt x="78381" y="2630006"/>
                    <a:pt x="90297" y="2618291"/>
                    <a:pt x="132005" y="2589005"/>
                  </a:cubicBezTo>
                  <a:cubicBezTo>
                    <a:pt x="173715" y="2559718"/>
                    <a:pt x="197548" y="2512859"/>
                    <a:pt x="221382" y="2471858"/>
                  </a:cubicBezTo>
                  <a:cubicBezTo>
                    <a:pt x="245215" y="2436715"/>
                    <a:pt x="251173" y="2372284"/>
                    <a:pt x="233298" y="2301996"/>
                  </a:cubicBezTo>
                  <a:cubicBezTo>
                    <a:pt x="221382" y="2231709"/>
                    <a:pt x="143923" y="1944699"/>
                    <a:pt x="143923" y="1856839"/>
                  </a:cubicBezTo>
                  <a:cubicBezTo>
                    <a:pt x="137964" y="1768979"/>
                    <a:pt x="143923" y="1692835"/>
                    <a:pt x="143923" y="1692835"/>
                  </a:cubicBezTo>
                  <a:cubicBezTo>
                    <a:pt x="143923" y="1692835"/>
                    <a:pt x="96256" y="1692835"/>
                    <a:pt x="78381" y="1692835"/>
                  </a:cubicBezTo>
                  <a:cubicBezTo>
                    <a:pt x="66464" y="1692835"/>
                    <a:pt x="78381" y="1540544"/>
                    <a:pt x="78381" y="1429255"/>
                  </a:cubicBezTo>
                  <a:cubicBezTo>
                    <a:pt x="78381" y="1317965"/>
                    <a:pt x="90297" y="919668"/>
                    <a:pt x="96256" y="861093"/>
                  </a:cubicBezTo>
                  <a:cubicBezTo>
                    <a:pt x="108172" y="802521"/>
                    <a:pt x="108172" y="761519"/>
                    <a:pt x="108172" y="761519"/>
                  </a:cubicBezTo>
                  <a:cubicBezTo>
                    <a:pt x="108172" y="761519"/>
                    <a:pt x="78381" y="773233"/>
                    <a:pt x="84338" y="738090"/>
                  </a:cubicBezTo>
                  <a:cubicBezTo>
                    <a:pt x="90297" y="697089"/>
                    <a:pt x="120089" y="562370"/>
                    <a:pt x="120089" y="509655"/>
                  </a:cubicBezTo>
                  <a:cubicBezTo>
                    <a:pt x="120089" y="462796"/>
                    <a:pt x="114131" y="410079"/>
                    <a:pt x="114131" y="410079"/>
                  </a:cubicBezTo>
                  <a:cubicBezTo>
                    <a:pt x="114131" y="410079"/>
                    <a:pt x="18797" y="398365"/>
                    <a:pt x="18797" y="339793"/>
                  </a:cubicBezTo>
                  <a:cubicBezTo>
                    <a:pt x="18797" y="281218"/>
                    <a:pt x="12838" y="281218"/>
                    <a:pt x="6881" y="263647"/>
                  </a:cubicBezTo>
                  <a:cubicBezTo>
                    <a:pt x="922" y="246075"/>
                    <a:pt x="-5037" y="234361"/>
                    <a:pt x="6881" y="199216"/>
                  </a:cubicBezTo>
                  <a:cubicBezTo>
                    <a:pt x="18797" y="164073"/>
                    <a:pt x="42630" y="128929"/>
                    <a:pt x="60505" y="35211"/>
                  </a:cubicBezTo>
                  <a:lnTo>
                    <a:pt x="69636" y="0"/>
                  </a:lnTo>
                  <a:close/>
                  <a:moveTo>
                    <a:pt x="347692" y="411852"/>
                  </a:moveTo>
                  <a:lnTo>
                    <a:pt x="318092" y="468585"/>
                  </a:lnTo>
                  <a:lnTo>
                    <a:pt x="357558" y="468585"/>
                  </a:lnTo>
                  <a:lnTo>
                    <a:pt x="347692" y="411852"/>
                  </a:lnTo>
                  <a:close/>
                </a:path>
              </a:pathLst>
            </a:custGeom>
            <a:solidFill>
              <a:schemeClr val="accent3"/>
            </a:solidFill>
            <a:ln>
              <a:noFill/>
            </a:ln>
          </p:spPr>
          <p:txBody>
            <a:bodyPr vert="horz" wrap="square" lIns="91440" tIns="45720" rIns="91440" bIns="45720" numCol="1" anchor="t" anchorCtr="0" compatLnSpc="1">
              <a:noAutofit/>
            </a:bodyPr>
            <a:lstStyle/>
            <a:p>
              <a:endParaRPr 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19" name="Freeform 118"/>
            <p:cNvSpPr/>
            <p:nvPr/>
          </p:nvSpPr>
          <p:spPr bwMode="auto">
            <a:xfrm>
              <a:off x="7724575" y="1960046"/>
              <a:ext cx="832781" cy="915256"/>
            </a:xfrm>
            <a:custGeom>
              <a:avLst/>
              <a:gdLst>
                <a:gd name="connsiteX0" fmla="*/ 359625 w 832781"/>
                <a:gd name="connsiteY0" fmla="*/ 1043 h 915256"/>
                <a:gd name="connsiteX1" fmla="*/ 407955 w 832781"/>
                <a:gd name="connsiteY1" fmla="*/ 13296 h 915256"/>
                <a:gd name="connsiteX2" fmla="*/ 503289 w 832781"/>
                <a:gd name="connsiteY2" fmla="*/ 30867 h 915256"/>
                <a:gd name="connsiteX3" fmla="*/ 568830 w 832781"/>
                <a:gd name="connsiteY3" fmla="*/ 206588 h 915256"/>
                <a:gd name="connsiteX4" fmla="*/ 604581 w 832781"/>
                <a:gd name="connsiteY4" fmla="*/ 382306 h 915256"/>
                <a:gd name="connsiteX5" fmla="*/ 646289 w 832781"/>
                <a:gd name="connsiteY5" fmla="*/ 487738 h 915256"/>
                <a:gd name="connsiteX6" fmla="*/ 711831 w 832781"/>
                <a:gd name="connsiteY6" fmla="*/ 552168 h 915256"/>
                <a:gd name="connsiteX7" fmla="*/ 825041 w 832781"/>
                <a:gd name="connsiteY7" fmla="*/ 587313 h 915256"/>
                <a:gd name="connsiteX8" fmla="*/ 819082 w 832781"/>
                <a:gd name="connsiteY8" fmla="*/ 815748 h 915256"/>
                <a:gd name="connsiteX9" fmla="*/ 807910 w 832781"/>
                <a:gd name="connsiteY9" fmla="*/ 873864 h 915256"/>
                <a:gd name="connsiteX10" fmla="*/ 796964 w 832781"/>
                <a:gd name="connsiteY10" fmla="*/ 915256 h 915256"/>
                <a:gd name="connsiteX11" fmla="*/ 339922 w 832781"/>
                <a:gd name="connsiteY11" fmla="*/ 915256 h 915256"/>
                <a:gd name="connsiteX12" fmla="*/ 355204 w 832781"/>
                <a:gd name="connsiteY12" fmla="*/ 856902 h 915256"/>
                <a:gd name="connsiteX13" fmla="*/ 461952 w 832781"/>
                <a:gd name="connsiteY13" fmla="*/ 628428 h 915256"/>
                <a:gd name="connsiteX14" fmla="*/ 527186 w 832781"/>
                <a:gd name="connsiteY14" fmla="*/ 517120 h 915256"/>
                <a:gd name="connsiteX15" fmla="*/ 503464 w 832781"/>
                <a:gd name="connsiteY15" fmla="*/ 476111 h 915256"/>
                <a:gd name="connsiteX16" fmla="*/ 432300 w 832781"/>
                <a:gd name="connsiteY16" fmla="*/ 540552 h 915256"/>
                <a:gd name="connsiteX17" fmla="*/ 372995 w 832781"/>
                <a:gd name="connsiteY17" fmla="*/ 575702 h 915256"/>
                <a:gd name="connsiteX18" fmla="*/ 408578 w 832781"/>
                <a:gd name="connsiteY18" fmla="*/ 657718 h 915256"/>
                <a:gd name="connsiteX19" fmla="*/ 361135 w 832781"/>
                <a:gd name="connsiteY19" fmla="*/ 757311 h 915256"/>
                <a:gd name="connsiteX20" fmla="*/ 355204 w 832781"/>
                <a:gd name="connsiteY20" fmla="*/ 663577 h 915256"/>
                <a:gd name="connsiteX21" fmla="*/ 319621 w 832781"/>
                <a:gd name="connsiteY21" fmla="*/ 511260 h 915256"/>
                <a:gd name="connsiteX22" fmla="*/ 248456 w 832781"/>
                <a:gd name="connsiteY22" fmla="*/ 604994 h 915256"/>
                <a:gd name="connsiteX23" fmla="*/ 284039 w 832781"/>
                <a:gd name="connsiteY23" fmla="*/ 646003 h 915256"/>
                <a:gd name="connsiteX24" fmla="*/ 289969 w 832781"/>
                <a:gd name="connsiteY24" fmla="*/ 769026 h 915256"/>
                <a:gd name="connsiteX25" fmla="*/ 290710 w 832781"/>
                <a:gd name="connsiteY25" fmla="*/ 895713 h 915256"/>
                <a:gd name="connsiteX26" fmla="*/ 291281 w 832781"/>
                <a:gd name="connsiteY26" fmla="*/ 915256 h 915256"/>
                <a:gd name="connsiteX27" fmla="*/ 0 w 832781"/>
                <a:gd name="connsiteY27" fmla="*/ 915256 h 915256"/>
                <a:gd name="connsiteX28" fmla="*/ 10234 w 832781"/>
                <a:gd name="connsiteY28" fmla="*/ 875786 h 915256"/>
                <a:gd name="connsiteX29" fmla="*/ 50453 w 832781"/>
                <a:gd name="connsiteY29" fmla="*/ 704459 h 915256"/>
                <a:gd name="connsiteX30" fmla="*/ 115995 w 832781"/>
                <a:gd name="connsiteY30" fmla="*/ 634172 h 915256"/>
                <a:gd name="connsiteX31" fmla="*/ 163662 w 832781"/>
                <a:gd name="connsiteY31" fmla="*/ 552168 h 915256"/>
                <a:gd name="connsiteX32" fmla="*/ 169621 w 832781"/>
                <a:gd name="connsiteY32" fmla="*/ 399879 h 915256"/>
                <a:gd name="connsiteX33" fmla="*/ 187495 w 832781"/>
                <a:gd name="connsiteY33" fmla="*/ 136299 h 915256"/>
                <a:gd name="connsiteX34" fmla="*/ 317370 w 832781"/>
                <a:gd name="connsiteY34" fmla="*/ 2039 h 915256"/>
                <a:gd name="connsiteX35" fmla="*/ 359625 w 832781"/>
                <a:gd name="connsiteY35" fmla="*/ 1043 h 91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2781" h="915256">
                  <a:moveTo>
                    <a:pt x="359625" y="1043"/>
                  </a:moveTo>
                  <a:cubicBezTo>
                    <a:pt x="374719" y="2771"/>
                    <a:pt x="390825" y="6707"/>
                    <a:pt x="407955" y="13296"/>
                  </a:cubicBezTo>
                  <a:cubicBezTo>
                    <a:pt x="407955" y="13296"/>
                    <a:pt x="473496" y="-4277"/>
                    <a:pt x="503289" y="30867"/>
                  </a:cubicBezTo>
                  <a:cubicBezTo>
                    <a:pt x="533081" y="71869"/>
                    <a:pt x="562873" y="159729"/>
                    <a:pt x="568830" y="206588"/>
                  </a:cubicBezTo>
                  <a:cubicBezTo>
                    <a:pt x="580748" y="247589"/>
                    <a:pt x="574789" y="364734"/>
                    <a:pt x="604581" y="382306"/>
                  </a:cubicBezTo>
                  <a:cubicBezTo>
                    <a:pt x="658207" y="417451"/>
                    <a:pt x="598622" y="476024"/>
                    <a:pt x="646289" y="487738"/>
                  </a:cubicBezTo>
                  <a:cubicBezTo>
                    <a:pt x="693956" y="499453"/>
                    <a:pt x="711831" y="552168"/>
                    <a:pt x="711831" y="552168"/>
                  </a:cubicBezTo>
                  <a:cubicBezTo>
                    <a:pt x="711831" y="552168"/>
                    <a:pt x="807165" y="534597"/>
                    <a:pt x="825041" y="587313"/>
                  </a:cubicBezTo>
                  <a:cubicBezTo>
                    <a:pt x="842916" y="634172"/>
                    <a:pt x="825041" y="768890"/>
                    <a:pt x="819082" y="815748"/>
                  </a:cubicBezTo>
                  <a:cubicBezTo>
                    <a:pt x="819082" y="825999"/>
                    <a:pt x="814613" y="847232"/>
                    <a:pt x="807910" y="873864"/>
                  </a:cubicBezTo>
                  <a:lnTo>
                    <a:pt x="796964" y="915256"/>
                  </a:lnTo>
                  <a:lnTo>
                    <a:pt x="339922" y="915256"/>
                  </a:lnTo>
                  <a:lnTo>
                    <a:pt x="355204" y="856902"/>
                  </a:lnTo>
                  <a:cubicBezTo>
                    <a:pt x="378926" y="774886"/>
                    <a:pt x="426369" y="681152"/>
                    <a:pt x="461952" y="628428"/>
                  </a:cubicBezTo>
                  <a:cubicBezTo>
                    <a:pt x="491603" y="575702"/>
                    <a:pt x="527186" y="517120"/>
                    <a:pt x="527186" y="517120"/>
                  </a:cubicBezTo>
                  <a:cubicBezTo>
                    <a:pt x="503464" y="476111"/>
                    <a:pt x="503464" y="476111"/>
                    <a:pt x="503464" y="476111"/>
                  </a:cubicBezTo>
                  <a:cubicBezTo>
                    <a:pt x="503464" y="476111"/>
                    <a:pt x="461952" y="511260"/>
                    <a:pt x="432300" y="540552"/>
                  </a:cubicBezTo>
                  <a:cubicBezTo>
                    <a:pt x="402647" y="563986"/>
                    <a:pt x="372995" y="575702"/>
                    <a:pt x="372995" y="575702"/>
                  </a:cubicBezTo>
                  <a:cubicBezTo>
                    <a:pt x="372995" y="575702"/>
                    <a:pt x="432300" y="610852"/>
                    <a:pt x="408578" y="657718"/>
                  </a:cubicBezTo>
                  <a:cubicBezTo>
                    <a:pt x="390786" y="704585"/>
                    <a:pt x="367064" y="710444"/>
                    <a:pt x="361135" y="757311"/>
                  </a:cubicBezTo>
                  <a:cubicBezTo>
                    <a:pt x="349273" y="804176"/>
                    <a:pt x="367064" y="704585"/>
                    <a:pt x="355204" y="663577"/>
                  </a:cubicBezTo>
                  <a:cubicBezTo>
                    <a:pt x="337412" y="622569"/>
                    <a:pt x="301830" y="646003"/>
                    <a:pt x="319621" y="511260"/>
                  </a:cubicBezTo>
                  <a:cubicBezTo>
                    <a:pt x="248456" y="604994"/>
                    <a:pt x="248456" y="604994"/>
                    <a:pt x="248456" y="604994"/>
                  </a:cubicBezTo>
                  <a:cubicBezTo>
                    <a:pt x="248456" y="604994"/>
                    <a:pt x="272178" y="640143"/>
                    <a:pt x="284039" y="646003"/>
                  </a:cubicBezTo>
                  <a:cubicBezTo>
                    <a:pt x="295899" y="651860"/>
                    <a:pt x="289969" y="704585"/>
                    <a:pt x="289969" y="769026"/>
                  </a:cubicBezTo>
                  <a:cubicBezTo>
                    <a:pt x="289969" y="801247"/>
                    <a:pt x="289969" y="851043"/>
                    <a:pt x="290710" y="895713"/>
                  </a:cubicBezTo>
                  <a:lnTo>
                    <a:pt x="291281" y="915256"/>
                  </a:lnTo>
                  <a:lnTo>
                    <a:pt x="0" y="915256"/>
                  </a:lnTo>
                  <a:lnTo>
                    <a:pt x="10234" y="875786"/>
                  </a:lnTo>
                  <a:cubicBezTo>
                    <a:pt x="30343" y="802204"/>
                    <a:pt x="50453" y="735210"/>
                    <a:pt x="50453" y="704459"/>
                  </a:cubicBezTo>
                  <a:cubicBezTo>
                    <a:pt x="50453" y="663458"/>
                    <a:pt x="68328" y="657602"/>
                    <a:pt x="115995" y="634172"/>
                  </a:cubicBezTo>
                  <a:cubicBezTo>
                    <a:pt x="163662" y="616599"/>
                    <a:pt x="115995" y="599027"/>
                    <a:pt x="163662" y="552168"/>
                  </a:cubicBezTo>
                  <a:cubicBezTo>
                    <a:pt x="217287" y="505311"/>
                    <a:pt x="133870" y="481882"/>
                    <a:pt x="169621" y="399879"/>
                  </a:cubicBezTo>
                  <a:cubicBezTo>
                    <a:pt x="211329" y="317875"/>
                    <a:pt x="175579" y="200730"/>
                    <a:pt x="187495" y="136299"/>
                  </a:cubicBezTo>
                  <a:cubicBezTo>
                    <a:pt x="196434" y="92369"/>
                    <a:pt x="238887" y="15491"/>
                    <a:pt x="317370" y="2039"/>
                  </a:cubicBezTo>
                  <a:cubicBezTo>
                    <a:pt x="330451" y="-204"/>
                    <a:pt x="344532" y="-685"/>
                    <a:pt x="359625" y="1043"/>
                  </a:cubicBezTo>
                  <a:close/>
                </a:path>
              </a:pathLst>
            </a:custGeom>
            <a:solidFill>
              <a:schemeClr val="tx2">
                <a:lumMod val="20000"/>
                <a:lumOff val="80000"/>
              </a:schemeClr>
            </a:solidFill>
            <a:ln>
              <a:noFill/>
            </a:ln>
          </p:spPr>
          <p:txBody>
            <a:bodyPr vert="horz" wrap="square" lIns="91440" tIns="45720" rIns="91440" bIns="45720" numCol="1" anchor="t" anchorCtr="0" compatLnSpc="1">
              <a:noAutofit/>
            </a:bodyPr>
            <a:lstStyle/>
            <a:p>
              <a:endParaRPr lang="en-US" dirty="0">
                <a:latin typeface="Arial" panose="020B0604020202090204" pitchFamily="34" charset="0"/>
                <a:ea typeface="思源黑体 CN Regular" panose="020B0500000000000000" pitchFamily="34" charset="-122"/>
                <a:sym typeface="Arial" panose="020B0604020202090204" pitchFamily="34" charset="0"/>
              </a:endParaRPr>
            </a:p>
          </p:txBody>
        </p:sp>
      </p:grpSp>
      <p:sp>
        <p:nvSpPr>
          <p:cNvPr id="116" name="Freeform 115"/>
          <p:cNvSpPr/>
          <p:nvPr/>
        </p:nvSpPr>
        <p:spPr bwMode="auto">
          <a:xfrm>
            <a:off x="7973031" y="3287155"/>
            <a:ext cx="39467" cy="56733"/>
          </a:xfrm>
          <a:custGeom>
            <a:avLst/>
            <a:gdLst>
              <a:gd name="connsiteX0" fmla="*/ 29600 w 39466"/>
              <a:gd name="connsiteY0" fmla="*/ 0 h 56733"/>
              <a:gd name="connsiteX1" fmla="*/ 39466 w 39466"/>
              <a:gd name="connsiteY1" fmla="*/ 56733 h 56733"/>
              <a:gd name="connsiteX2" fmla="*/ 0 w 39466"/>
              <a:gd name="connsiteY2" fmla="*/ 56733 h 56733"/>
              <a:gd name="connsiteX3" fmla="*/ 29600 w 39466"/>
              <a:gd name="connsiteY3" fmla="*/ 0 h 56733"/>
            </a:gdLst>
            <a:ahLst/>
            <a:cxnLst>
              <a:cxn ang="0">
                <a:pos x="connsiteX0" y="connsiteY0"/>
              </a:cxn>
              <a:cxn ang="0">
                <a:pos x="connsiteX1" y="connsiteY1"/>
              </a:cxn>
              <a:cxn ang="0">
                <a:pos x="connsiteX2" y="connsiteY2"/>
              </a:cxn>
              <a:cxn ang="0">
                <a:pos x="connsiteX3" y="connsiteY3"/>
              </a:cxn>
            </a:cxnLst>
            <a:rect l="l" t="t" r="r" b="b"/>
            <a:pathLst>
              <a:path w="39466" h="56733">
                <a:moveTo>
                  <a:pt x="29600" y="0"/>
                </a:moveTo>
                <a:lnTo>
                  <a:pt x="39466" y="56733"/>
                </a:lnTo>
                <a:lnTo>
                  <a:pt x="0" y="56733"/>
                </a:lnTo>
                <a:lnTo>
                  <a:pt x="29600" y="0"/>
                </a:lnTo>
                <a:close/>
              </a:path>
            </a:pathLst>
          </a:custGeom>
          <a:solidFill>
            <a:schemeClr val="tx2">
              <a:lumMod val="40000"/>
              <a:lumOff val="60000"/>
            </a:schemeClr>
          </a:solidFill>
          <a:ln>
            <a:noFill/>
          </a:ln>
        </p:spPr>
        <p:txBody>
          <a:bodyPr vert="horz" wrap="square" lIns="91440" tIns="45720" rIns="91440" bIns="45720" numCol="1" anchor="t" anchorCtr="0" compatLnSpc="1">
            <a:noAutofit/>
          </a:bodyPr>
          <a:lstStyle/>
          <a:p>
            <a:endParaRPr lang="en-US" dirty="0">
              <a:latin typeface="Arial" panose="020B0604020202090204" pitchFamily="34" charset="0"/>
              <a:ea typeface="思源黑体 CN Regular" panose="020B0500000000000000" pitchFamily="34" charset="-122"/>
              <a:sym typeface="Arial" panose="020B0604020202090204" pitchFamily="34" charset="0"/>
            </a:endParaRPr>
          </a:p>
        </p:txBody>
      </p:sp>
      <p:grpSp>
        <p:nvGrpSpPr>
          <p:cNvPr id="2" name="Group 1"/>
          <p:cNvGrpSpPr/>
          <p:nvPr/>
        </p:nvGrpSpPr>
        <p:grpSpPr>
          <a:xfrm>
            <a:off x="5788589" y="1993503"/>
            <a:ext cx="1130455" cy="3580404"/>
            <a:chOff x="5788588" y="1993502"/>
            <a:chExt cx="1130455" cy="3580404"/>
          </a:xfrm>
        </p:grpSpPr>
        <p:sp>
          <p:nvSpPr>
            <p:cNvPr id="111" name="Freeform 110"/>
            <p:cNvSpPr/>
            <p:nvPr/>
          </p:nvSpPr>
          <p:spPr bwMode="auto">
            <a:xfrm flipH="1">
              <a:off x="5860424" y="3783704"/>
              <a:ext cx="1058619" cy="1790202"/>
            </a:xfrm>
            <a:custGeom>
              <a:avLst/>
              <a:gdLst>
                <a:gd name="connsiteX0" fmla="*/ 954260 w 1058619"/>
                <a:gd name="connsiteY0" fmla="*/ 0 h 1790202"/>
                <a:gd name="connsiteX1" fmla="*/ 201125 w 1058619"/>
                <a:gd name="connsiteY1" fmla="*/ 0 h 1790202"/>
                <a:gd name="connsiteX2" fmla="*/ 198439 w 1058619"/>
                <a:gd name="connsiteY2" fmla="*/ 17661 h 1790202"/>
                <a:gd name="connsiteX3" fmla="*/ 203678 w 1058619"/>
                <a:gd name="connsiteY3" fmla="*/ 46883 h 1790202"/>
                <a:gd name="connsiteX4" fmla="*/ 233852 w 1058619"/>
                <a:gd name="connsiteY4" fmla="*/ 87029 h 1790202"/>
                <a:gd name="connsiteX5" fmla="*/ 163445 w 1058619"/>
                <a:gd name="connsiteY5" fmla="*/ 568789 h 1790202"/>
                <a:gd name="connsiteX6" fmla="*/ 15926 w 1058619"/>
                <a:gd name="connsiteY6" fmla="*/ 1465399 h 1790202"/>
                <a:gd name="connsiteX7" fmla="*/ 12573 w 1058619"/>
                <a:gd name="connsiteY7" fmla="*/ 1579148 h 1790202"/>
                <a:gd name="connsiteX8" fmla="*/ 2515 w 1058619"/>
                <a:gd name="connsiteY8" fmla="*/ 1615949 h 1790202"/>
                <a:gd name="connsiteX9" fmla="*/ 22631 w 1058619"/>
                <a:gd name="connsiteY9" fmla="*/ 1676169 h 1790202"/>
                <a:gd name="connsiteX10" fmla="*/ 76275 w 1058619"/>
                <a:gd name="connsiteY10" fmla="*/ 1743080 h 1790202"/>
                <a:gd name="connsiteX11" fmla="*/ 260674 w 1058619"/>
                <a:gd name="connsiteY11" fmla="*/ 1789918 h 1790202"/>
                <a:gd name="connsiteX12" fmla="*/ 290849 w 1058619"/>
                <a:gd name="connsiteY12" fmla="*/ 1723007 h 1790202"/>
                <a:gd name="connsiteX13" fmla="*/ 233852 w 1058619"/>
                <a:gd name="connsiteY13" fmla="*/ 1615949 h 1790202"/>
                <a:gd name="connsiteX14" fmla="*/ 243910 w 1058619"/>
                <a:gd name="connsiteY14" fmla="*/ 1595876 h 1790202"/>
                <a:gd name="connsiteX15" fmla="*/ 374666 w 1058619"/>
                <a:gd name="connsiteY15" fmla="*/ 1201100 h 1790202"/>
                <a:gd name="connsiteX16" fmla="*/ 522185 w 1058619"/>
                <a:gd name="connsiteY16" fmla="*/ 682538 h 1790202"/>
                <a:gd name="connsiteX17" fmla="*/ 538949 w 1058619"/>
                <a:gd name="connsiteY17" fmla="*/ 876580 h 1790202"/>
                <a:gd name="connsiteX18" fmla="*/ 538949 w 1058619"/>
                <a:gd name="connsiteY18" fmla="*/ 1371723 h 1790202"/>
                <a:gd name="connsiteX19" fmla="*/ 525538 w 1058619"/>
                <a:gd name="connsiteY19" fmla="*/ 1528965 h 1790202"/>
                <a:gd name="connsiteX20" fmla="*/ 525538 w 1058619"/>
                <a:gd name="connsiteY20" fmla="*/ 1565766 h 1790202"/>
                <a:gd name="connsiteX21" fmla="*/ 592592 w 1058619"/>
                <a:gd name="connsiteY21" fmla="*/ 1599222 h 1790202"/>
                <a:gd name="connsiteX22" fmla="*/ 706584 w 1058619"/>
                <a:gd name="connsiteY22" fmla="*/ 1602567 h 1790202"/>
                <a:gd name="connsiteX23" fmla="*/ 730054 w 1058619"/>
                <a:gd name="connsiteY23" fmla="*/ 1589185 h 1790202"/>
                <a:gd name="connsiteX24" fmla="*/ 857457 w 1058619"/>
                <a:gd name="connsiteY24" fmla="*/ 1625986 h 1790202"/>
                <a:gd name="connsiteX25" fmla="*/ 1058619 w 1058619"/>
                <a:gd name="connsiteY25" fmla="*/ 1612604 h 1790202"/>
                <a:gd name="connsiteX26" fmla="*/ 947980 w 1058619"/>
                <a:gd name="connsiteY26" fmla="*/ 1559075 h 1790202"/>
                <a:gd name="connsiteX27" fmla="*/ 840694 w 1058619"/>
                <a:gd name="connsiteY27" fmla="*/ 1482127 h 1790202"/>
                <a:gd name="connsiteX28" fmla="*/ 854104 w 1058619"/>
                <a:gd name="connsiteY28" fmla="*/ 1472091 h 1790202"/>
                <a:gd name="connsiteX29" fmla="*/ 776992 w 1058619"/>
                <a:gd name="connsiteY29" fmla="*/ 1371723 h 1790202"/>
                <a:gd name="connsiteX30" fmla="*/ 776992 w 1058619"/>
                <a:gd name="connsiteY30" fmla="*/ 1268011 h 1790202"/>
                <a:gd name="connsiteX31" fmla="*/ 827283 w 1058619"/>
                <a:gd name="connsiteY31" fmla="*/ 826398 h 1790202"/>
                <a:gd name="connsiteX32" fmla="*/ 897689 w 1058619"/>
                <a:gd name="connsiteY32" fmla="*/ 431621 h 1790202"/>
                <a:gd name="connsiteX33" fmla="*/ 924511 w 1058619"/>
                <a:gd name="connsiteY33" fmla="*/ 117139 h 1790202"/>
                <a:gd name="connsiteX34" fmla="*/ 954686 w 1058619"/>
                <a:gd name="connsiteY34" fmla="*/ 100411 h 1790202"/>
                <a:gd name="connsiteX35" fmla="*/ 954686 w 1058619"/>
                <a:gd name="connsiteY35" fmla="*/ 3390 h 1790202"/>
                <a:gd name="connsiteX36" fmla="*/ 954260 w 1058619"/>
                <a:gd name="connsiteY36" fmla="*/ 0 h 179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58619" h="1790202">
                  <a:moveTo>
                    <a:pt x="954260" y="0"/>
                  </a:moveTo>
                  <a:lnTo>
                    <a:pt x="201125" y="0"/>
                  </a:lnTo>
                  <a:lnTo>
                    <a:pt x="198439" y="17661"/>
                  </a:lnTo>
                  <a:cubicBezTo>
                    <a:pt x="197392" y="32873"/>
                    <a:pt x="198649" y="43537"/>
                    <a:pt x="203678" y="46883"/>
                  </a:cubicBezTo>
                  <a:cubicBezTo>
                    <a:pt x="223794" y="56919"/>
                    <a:pt x="233852" y="53573"/>
                    <a:pt x="233852" y="87029"/>
                  </a:cubicBezTo>
                  <a:cubicBezTo>
                    <a:pt x="233852" y="117139"/>
                    <a:pt x="217088" y="324563"/>
                    <a:pt x="163445" y="568789"/>
                  </a:cubicBezTo>
                  <a:cubicBezTo>
                    <a:pt x="113155" y="816360"/>
                    <a:pt x="32689" y="1365032"/>
                    <a:pt x="15926" y="1465399"/>
                  </a:cubicBezTo>
                  <a:cubicBezTo>
                    <a:pt x="-838" y="1569112"/>
                    <a:pt x="12573" y="1579148"/>
                    <a:pt x="12573" y="1579148"/>
                  </a:cubicBezTo>
                  <a:cubicBezTo>
                    <a:pt x="12573" y="1579148"/>
                    <a:pt x="12573" y="1585839"/>
                    <a:pt x="2515" y="1615949"/>
                  </a:cubicBezTo>
                  <a:cubicBezTo>
                    <a:pt x="-4191" y="1646059"/>
                    <a:pt x="2515" y="1666133"/>
                    <a:pt x="22631" y="1676169"/>
                  </a:cubicBezTo>
                  <a:cubicBezTo>
                    <a:pt x="39395" y="1689552"/>
                    <a:pt x="42747" y="1716317"/>
                    <a:pt x="76275" y="1743080"/>
                  </a:cubicBezTo>
                  <a:cubicBezTo>
                    <a:pt x="113155" y="1766499"/>
                    <a:pt x="217088" y="1793264"/>
                    <a:pt x="260674" y="1789918"/>
                  </a:cubicBezTo>
                  <a:cubicBezTo>
                    <a:pt x="304259" y="1783228"/>
                    <a:pt x="294201" y="1766499"/>
                    <a:pt x="290849" y="1723007"/>
                  </a:cubicBezTo>
                  <a:cubicBezTo>
                    <a:pt x="287495" y="1679515"/>
                    <a:pt x="233852" y="1615949"/>
                    <a:pt x="233852" y="1615949"/>
                  </a:cubicBezTo>
                  <a:cubicBezTo>
                    <a:pt x="233852" y="1615949"/>
                    <a:pt x="230500" y="1602567"/>
                    <a:pt x="243910" y="1595876"/>
                  </a:cubicBezTo>
                  <a:cubicBezTo>
                    <a:pt x="257321" y="1585839"/>
                    <a:pt x="321023" y="1388451"/>
                    <a:pt x="374666" y="1201100"/>
                  </a:cubicBezTo>
                  <a:cubicBezTo>
                    <a:pt x="424957" y="1017094"/>
                    <a:pt x="522185" y="682538"/>
                    <a:pt x="522185" y="682538"/>
                  </a:cubicBezTo>
                  <a:cubicBezTo>
                    <a:pt x="522185" y="682538"/>
                    <a:pt x="532244" y="779559"/>
                    <a:pt x="538949" y="876580"/>
                  </a:cubicBezTo>
                  <a:cubicBezTo>
                    <a:pt x="542302" y="973602"/>
                    <a:pt x="549007" y="1291430"/>
                    <a:pt x="538949" y="1371723"/>
                  </a:cubicBezTo>
                  <a:cubicBezTo>
                    <a:pt x="525538" y="1455362"/>
                    <a:pt x="525538" y="1528965"/>
                    <a:pt x="525538" y="1528965"/>
                  </a:cubicBezTo>
                  <a:cubicBezTo>
                    <a:pt x="525538" y="1528965"/>
                    <a:pt x="525538" y="1539002"/>
                    <a:pt x="525538" y="1565766"/>
                  </a:cubicBezTo>
                  <a:cubicBezTo>
                    <a:pt x="525538" y="1592531"/>
                    <a:pt x="545654" y="1592531"/>
                    <a:pt x="592592" y="1599222"/>
                  </a:cubicBezTo>
                  <a:cubicBezTo>
                    <a:pt x="639530" y="1602567"/>
                    <a:pt x="706584" y="1602567"/>
                    <a:pt x="706584" y="1602567"/>
                  </a:cubicBezTo>
                  <a:cubicBezTo>
                    <a:pt x="706584" y="1602567"/>
                    <a:pt x="703232" y="1579148"/>
                    <a:pt x="730054" y="1589185"/>
                  </a:cubicBezTo>
                  <a:cubicBezTo>
                    <a:pt x="753523" y="1602567"/>
                    <a:pt x="807166" y="1625986"/>
                    <a:pt x="857457" y="1625986"/>
                  </a:cubicBezTo>
                  <a:cubicBezTo>
                    <a:pt x="907748" y="1625986"/>
                    <a:pt x="1058619" y="1649405"/>
                    <a:pt x="1058619" y="1612604"/>
                  </a:cubicBezTo>
                  <a:cubicBezTo>
                    <a:pt x="1058619" y="1575803"/>
                    <a:pt x="998271" y="1559075"/>
                    <a:pt x="947980" y="1559075"/>
                  </a:cubicBezTo>
                  <a:cubicBezTo>
                    <a:pt x="897689" y="1559075"/>
                    <a:pt x="840694" y="1482127"/>
                    <a:pt x="840694" y="1482127"/>
                  </a:cubicBezTo>
                  <a:cubicBezTo>
                    <a:pt x="840694" y="1482127"/>
                    <a:pt x="840694" y="1482127"/>
                    <a:pt x="854104" y="1472091"/>
                  </a:cubicBezTo>
                  <a:cubicBezTo>
                    <a:pt x="870868" y="1462053"/>
                    <a:pt x="787050" y="1401833"/>
                    <a:pt x="776992" y="1371723"/>
                  </a:cubicBezTo>
                  <a:cubicBezTo>
                    <a:pt x="763581" y="1341613"/>
                    <a:pt x="766933" y="1338268"/>
                    <a:pt x="776992" y="1268011"/>
                  </a:cubicBezTo>
                  <a:cubicBezTo>
                    <a:pt x="783697" y="1197755"/>
                    <a:pt x="803814" y="966911"/>
                    <a:pt x="827283" y="826398"/>
                  </a:cubicBezTo>
                  <a:cubicBezTo>
                    <a:pt x="850752" y="685884"/>
                    <a:pt x="880926" y="552062"/>
                    <a:pt x="897689" y="431621"/>
                  </a:cubicBezTo>
                  <a:cubicBezTo>
                    <a:pt x="917806" y="311181"/>
                    <a:pt x="924511" y="117139"/>
                    <a:pt x="924511" y="117139"/>
                  </a:cubicBezTo>
                  <a:cubicBezTo>
                    <a:pt x="924511" y="117139"/>
                    <a:pt x="934570" y="113794"/>
                    <a:pt x="954686" y="100411"/>
                  </a:cubicBezTo>
                  <a:cubicBezTo>
                    <a:pt x="971449" y="83684"/>
                    <a:pt x="964744" y="46883"/>
                    <a:pt x="954686" y="3390"/>
                  </a:cubicBezTo>
                  <a:lnTo>
                    <a:pt x="954260" y="0"/>
                  </a:lnTo>
                  <a:close/>
                </a:path>
              </a:pathLst>
            </a:custGeom>
            <a:solidFill>
              <a:schemeClr val="accent2"/>
            </a:solidFill>
            <a:ln>
              <a:noFill/>
            </a:ln>
          </p:spPr>
          <p:txBody>
            <a:bodyPr vert="horz" wrap="square" lIns="91440" tIns="45720" rIns="91440" bIns="45720" numCol="1" anchor="t" anchorCtr="0" compatLnSpc="1">
              <a:noAutofit/>
            </a:bodyPr>
            <a:lstStyle/>
            <a:p>
              <a:endParaRPr 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22" name="Freeform 121"/>
            <p:cNvSpPr/>
            <p:nvPr/>
          </p:nvSpPr>
          <p:spPr bwMode="auto">
            <a:xfrm flipH="1">
              <a:off x="5788588" y="1993502"/>
              <a:ext cx="952631" cy="1790202"/>
            </a:xfrm>
            <a:custGeom>
              <a:avLst/>
              <a:gdLst>
                <a:gd name="connsiteX0" fmla="*/ 693490 w 952631"/>
                <a:gd name="connsiteY0" fmla="*/ 1144762 h 1790202"/>
                <a:gd name="connsiteX1" fmla="*/ 713259 w 952631"/>
                <a:gd name="connsiteY1" fmla="*/ 1261261 h 1790202"/>
                <a:gd name="connsiteX2" fmla="*/ 683604 w 952631"/>
                <a:gd name="connsiteY2" fmla="*/ 1284561 h 1790202"/>
                <a:gd name="connsiteX3" fmla="*/ 693490 w 952631"/>
                <a:gd name="connsiteY3" fmla="*/ 1144762 h 1790202"/>
                <a:gd name="connsiteX4" fmla="*/ 600783 w 952631"/>
                <a:gd name="connsiteY4" fmla="*/ 952151 h 1790202"/>
                <a:gd name="connsiteX5" fmla="*/ 626143 w 952631"/>
                <a:gd name="connsiteY5" fmla="*/ 963885 h 1790202"/>
                <a:gd name="connsiteX6" fmla="*/ 693490 w 952631"/>
                <a:gd name="connsiteY6" fmla="*/ 1120757 h 1790202"/>
                <a:gd name="connsiteX7" fmla="*/ 585735 w 952631"/>
                <a:gd name="connsiteY7" fmla="*/ 1080705 h 1790202"/>
                <a:gd name="connsiteX8" fmla="*/ 632878 w 952631"/>
                <a:gd name="connsiteY8" fmla="*/ 1027301 h 1790202"/>
                <a:gd name="connsiteX9" fmla="*/ 579000 w 952631"/>
                <a:gd name="connsiteY9" fmla="*/ 963885 h 1790202"/>
                <a:gd name="connsiteX10" fmla="*/ 600783 w 952631"/>
                <a:gd name="connsiteY10" fmla="*/ 952151 h 1790202"/>
                <a:gd name="connsiteX11" fmla="*/ 267532 w 952631"/>
                <a:gd name="connsiteY11" fmla="*/ 438437 h 1790202"/>
                <a:gd name="connsiteX12" fmla="*/ 267249 w 952631"/>
                <a:gd name="connsiteY12" fmla="*/ 438640 h 1790202"/>
                <a:gd name="connsiteX13" fmla="*/ 247133 w 952631"/>
                <a:gd name="connsiteY13" fmla="*/ 485478 h 1790202"/>
                <a:gd name="connsiteX14" fmla="*/ 116377 w 952631"/>
                <a:gd name="connsiteY14" fmla="*/ 572462 h 1790202"/>
                <a:gd name="connsiteX15" fmla="*/ 12443 w 952631"/>
                <a:gd name="connsiteY15" fmla="*/ 773196 h 1790202"/>
                <a:gd name="connsiteX16" fmla="*/ 5738 w 952631"/>
                <a:gd name="connsiteY16" fmla="*/ 927092 h 1790202"/>
                <a:gd name="connsiteX17" fmla="*/ 76144 w 952631"/>
                <a:gd name="connsiteY17" fmla="*/ 1127826 h 1790202"/>
                <a:gd name="connsiteX18" fmla="*/ 86202 w 952631"/>
                <a:gd name="connsiteY18" fmla="*/ 1341941 h 1790202"/>
                <a:gd name="connsiteX19" fmla="*/ 62733 w 952631"/>
                <a:gd name="connsiteY19" fmla="*/ 1455690 h 1790202"/>
                <a:gd name="connsiteX20" fmla="*/ 52676 w 952631"/>
                <a:gd name="connsiteY20" fmla="*/ 1622969 h 1790202"/>
                <a:gd name="connsiteX21" fmla="*/ 29207 w 952631"/>
                <a:gd name="connsiteY21" fmla="*/ 1751354 h 1790202"/>
                <a:gd name="connsiteX22" fmla="*/ 23301 w 952631"/>
                <a:gd name="connsiteY22" fmla="*/ 1790202 h 1790202"/>
                <a:gd name="connsiteX23" fmla="*/ 776436 w 952631"/>
                <a:gd name="connsiteY23" fmla="*/ 1790202 h 1790202"/>
                <a:gd name="connsiteX24" fmla="*/ 774059 w 952631"/>
                <a:gd name="connsiteY24" fmla="*/ 1771304 h 1790202"/>
                <a:gd name="connsiteX25" fmla="*/ 750039 w 952631"/>
                <a:gd name="connsiteY25" fmla="*/ 1482455 h 1790202"/>
                <a:gd name="connsiteX26" fmla="*/ 706455 w 952631"/>
                <a:gd name="connsiteY26" fmla="*/ 1268339 h 1790202"/>
                <a:gd name="connsiteX27" fmla="*/ 750039 w 952631"/>
                <a:gd name="connsiteY27" fmla="*/ 1238229 h 1790202"/>
                <a:gd name="connsiteX28" fmla="*/ 770156 w 952631"/>
                <a:gd name="connsiteY28" fmla="*/ 1184700 h 1790202"/>
                <a:gd name="connsiteX29" fmla="*/ 921028 w 952631"/>
                <a:gd name="connsiteY29" fmla="*/ 1174663 h 1790202"/>
                <a:gd name="connsiteX30" fmla="*/ 941145 w 952631"/>
                <a:gd name="connsiteY30" fmla="*/ 990657 h 1790202"/>
                <a:gd name="connsiteX31" fmla="*/ 837210 w 952631"/>
                <a:gd name="connsiteY31" fmla="*/ 883600 h 1790202"/>
                <a:gd name="connsiteX32" fmla="*/ 753393 w 952631"/>
                <a:gd name="connsiteY32" fmla="*/ 739741 h 1790202"/>
                <a:gd name="connsiteX33" fmla="*/ 615931 w 952631"/>
                <a:gd name="connsiteY33" fmla="*/ 595881 h 1790202"/>
                <a:gd name="connsiteX34" fmla="*/ 517865 w 952631"/>
                <a:gd name="connsiteY34" fmla="*/ 557303 h 1790202"/>
                <a:gd name="connsiteX35" fmla="*/ 509432 w 952631"/>
                <a:gd name="connsiteY35" fmla="*/ 552809 h 1790202"/>
                <a:gd name="connsiteX36" fmla="*/ 512558 w 952631"/>
                <a:gd name="connsiteY36" fmla="*/ 555937 h 1790202"/>
                <a:gd name="connsiteX37" fmla="*/ 522625 w 952631"/>
                <a:gd name="connsiteY37" fmla="*/ 653351 h 1790202"/>
                <a:gd name="connsiteX38" fmla="*/ 512558 w 952631"/>
                <a:gd name="connsiteY38" fmla="*/ 643274 h 1790202"/>
                <a:gd name="connsiteX39" fmla="*/ 475641 w 952631"/>
                <a:gd name="connsiteY39" fmla="*/ 592887 h 1790202"/>
                <a:gd name="connsiteX40" fmla="*/ 452148 w 952631"/>
                <a:gd name="connsiteY40" fmla="*/ 643274 h 1790202"/>
                <a:gd name="connsiteX41" fmla="*/ 264210 w 952631"/>
                <a:gd name="connsiteY41" fmla="*/ 445086 h 1790202"/>
                <a:gd name="connsiteX42" fmla="*/ 459087 w 952631"/>
                <a:gd name="connsiteY42" fmla="*/ 1156 h 1790202"/>
                <a:gd name="connsiteX43" fmla="*/ 294071 w 952631"/>
                <a:gd name="connsiteY43" fmla="*/ 50556 h 1790202"/>
                <a:gd name="connsiteX44" fmla="*/ 250486 w 952631"/>
                <a:gd name="connsiteY44" fmla="*/ 241252 h 1790202"/>
                <a:gd name="connsiteX45" fmla="*/ 240427 w 952631"/>
                <a:gd name="connsiteY45" fmla="*/ 271362 h 1790202"/>
                <a:gd name="connsiteX46" fmla="*/ 257191 w 952631"/>
                <a:gd name="connsiteY46" fmla="*/ 355001 h 1790202"/>
                <a:gd name="connsiteX47" fmla="*/ 277307 w 952631"/>
                <a:gd name="connsiteY47" fmla="*/ 385111 h 1790202"/>
                <a:gd name="connsiteX48" fmla="*/ 280660 w 952631"/>
                <a:gd name="connsiteY48" fmla="*/ 428604 h 1790202"/>
                <a:gd name="connsiteX49" fmla="*/ 277726 w 952631"/>
                <a:gd name="connsiteY49" fmla="*/ 431113 h 1790202"/>
                <a:gd name="connsiteX50" fmla="*/ 267767 w 952631"/>
                <a:gd name="connsiteY50" fmla="*/ 438268 h 1790202"/>
                <a:gd name="connsiteX51" fmla="*/ 280991 w 952631"/>
                <a:gd name="connsiteY51" fmla="*/ 431650 h 1790202"/>
                <a:gd name="connsiteX52" fmla="*/ 354823 w 952631"/>
                <a:gd name="connsiteY52" fmla="*/ 515628 h 1790202"/>
                <a:gd name="connsiteX53" fmla="*/ 475641 w 952631"/>
                <a:gd name="connsiteY53" fmla="*/ 582810 h 1790202"/>
                <a:gd name="connsiteX54" fmla="*/ 499133 w 952631"/>
                <a:gd name="connsiteY54" fmla="*/ 518987 h 1790202"/>
                <a:gd name="connsiteX55" fmla="*/ 502345 w 952631"/>
                <a:gd name="connsiteY55" fmla="*/ 530774 h 1790202"/>
                <a:gd name="connsiteX56" fmla="*/ 498586 w 952631"/>
                <a:gd name="connsiteY56" fmla="*/ 508897 h 1790202"/>
                <a:gd name="connsiteX57" fmla="*/ 508645 w 952631"/>
                <a:gd name="connsiteY57" fmla="*/ 475441 h 1790202"/>
                <a:gd name="connsiteX58" fmla="*/ 565641 w 952631"/>
                <a:gd name="connsiteY58" fmla="*/ 365038 h 1790202"/>
                <a:gd name="connsiteX59" fmla="*/ 592462 w 952631"/>
                <a:gd name="connsiteY59" fmla="*/ 247943 h 1790202"/>
                <a:gd name="connsiteX60" fmla="*/ 589109 w 952631"/>
                <a:gd name="connsiteY60" fmla="*/ 100738 h 1790202"/>
                <a:gd name="connsiteX61" fmla="*/ 508645 w 952631"/>
                <a:gd name="connsiteY61" fmla="*/ 20446 h 1790202"/>
                <a:gd name="connsiteX62" fmla="*/ 459087 w 952631"/>
                <a:gd name="connsiteY62" fmla="*/ 1156 h 179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52631" h="1790202">
                  <a:moveTo>
                    <a:pt x="693490" y="1144762"/>
                  </a:moveTo>
                  <a:cubicBezTo>
                    <a:pt x="713259" y="1261261"/>
                    <a:pt x="713259" y="1261261"/>
                    <a:pt x="713259" y="1261261"/>
                  </a:cubicBezTo>
                  <a:cubicBezTo>
                    <a:pt x="683604" y="1284561"/>
                    <a:pt x="683604" y="1284561"/>
                    <a:pt x="683604" y="1284561"/>
                  </a:cubicBezTo>
                  <a:cubicBezTo>
                    <a:pt x="683604" y="1284561"/>
                    <a:pt x="690195" y="1184705"/>
                    <a:pt x="693490" y="1144762"/>
                  </a:cubicBezTo>
                  <a:close/>
                  <a:moveTo>
                    <a:pt x="600783" y="952151"/>
                  </a:moveTo>
                  <a:cubicBezTo>
                    <a:pt x="608254" y="953663"/>
                    <a:pt x="616883" y="957210"/>
                    <a:pt x="626143" y="963885"/>
                  </a:cubicBezTo>
                  <a:cubicBezTo>
                    <a:pt x="663184" y="993925"/>
                    <a:pt x="693490" y="1120757"/>
                    <a:pt x="693490" y="1120757"/>
                  </a:cubicBezTo>
                  <a:cubicBezTo>
                    <a:pt x="693490" y="1120757"/>
                    <a:pt x="616041" y="1094056"/>
                    <a:pt x="585735" y="1080705"/>
                  </a:cubicBezTo>
                  <a:cubicBezTo>
                    <a:pt x="585735" y="1080705"/>
                    <a:pt x="632878" y="1064016"/>
                    <a:pt x="632878" y="1027301"/>
                  </a:cubicBezTo>
                  <a:cubicBezTo>
                    <a:pt x="632878" y="990586"/>
                    <a:pt x="599205" y="963885"/>
                    <a:pt x="579000" y="963885"/>
                  </a:cubicBezTo>
                  <a:cubicBezTo>
                    <a:pt x="566373" y="961382"/>
                    <a:pt x="578369" y="947614"/>
                    <a:pt x="600783" y="952151"/>
                  </a:cubicBezTo>
                  <a:close/>
                  <a:moveTo>
                    <a:pt x="267532" y="438437"/>
                  </a:moveTo>
                  <a:lnTo>
                    <a:pt x="267249" y="438640"/>
                  </a:lnTo>
                  <a:cubicBezTo>
                    <a:pt x="257191" y="445331"/>
                    <a:pt x="270602" y="448676"/>
                    <a:pt x="247133" y="485478"/>
                  </a:cubicBezTo>
                  <a:cubicBezTo>
                    <a:pt x="227017" y="518934"/>
                    <a:pt x="193489" y="528970"/>
                    <a:pt x="116377" y="572462"/>
                  </a:cubicBezTo>
                  <a:cubicBezTo>
                    <a:pt x="39264" y="612609"/>
                    <a:pt x="19148" y="692902"/>
                    <a:pt x="12443" y="773196"/>
                  </a:cubicBezTo>
                  <a:cubicBezTo>
                    <a:pt x="5738" y="850144"/>
                    <a:pt x="-7674" y="910364"/>
                    <a:pt x="5738" y="927092"/>
                  </a:cubicBezTo>
                  <a:cubicBezTo>
                    <a:pt x="19148" y="943820"/>
                    <a:pt x="45970" y="1044187"/>
                    <a:pt x="76144" y="1127826"/>
                  </a:cubicBezTo>
                  <a:cubicBezTo>
                    <a:pt x="102966" y="1208119"/>
                    <a:pt x="89556" y="1305140"/>
                    <a:pt x="86202" y="1341941"/>
                  </a:cubicBezTo>
                  <a:cubicBezTo>
                    <a:pt x="79497" y="1378743"/>
                    <a:pt x="59381" y="1408853"/>
                    <a:pt x="62733" y="1455690"/>
                  </a:cubicBezTo>
                  <a:cubicBezTo>
                    <a:pt x="62733" y="1502528"/>
                    <a:pt x="56028" y="1552711"/>
                    <a:pt x="52676" y="1622969"/>
                  </a:cubicBezTo>
                  <a:cubicBezTo>
                    <a:pt x="49323" y="1658097"/>
                    <a:pt x="37589" y="1708280"/>
                    <a:pt x="29207" y="1751354"/>
                  </a:cubicBezTo>
                  <a:lnTo>
                    <a:pt x="23301" y="1790202"/>
                  </a:lnTo>
                  <a:lnTo>
                    <a:pt x="776436" y="1790202"/>
                  </a:lnTo>
                  <a:lnTo>
                    <a:pt x="774059" y="1771304"/>
                  </a:lnTo>
                  <a:cubicBezTo>
                    <a:pt x="766908" y="1706399"/>
                    <a:pt x="755908" y="1558566"/>
                    <a:pt x="750039" y="1482455"/>
                  </a:cubicBezTo>
                  <a:cubicBezTo>
                    <a:pt x="739982" y="1395470"/>
                    <a:pt x="706455" y="1268339"/>
                    <a:pt x="706455" y="1268339"/>
                  </a:cubicBezTo>
                  <a:cubicBezTo>
                    <a:pt x="706455" y="1268339"/>
                    <a:pt x="733277" y="1254957"/>
                    <a:pt x="750039" y="1238229"/>
                  </a:cubicBezTo>
                  <a:cubicBezTo>
                    <a:pt x="766803" y="1221502"/>
                    <a:pt x="770156" y="1184700"/>
                    <a:pt x="770156" y="1184700"/>
                  </a:cubicBezTo>
                  <a:cubicBezTo>
                    <a:pt x="770156" y="1184700"/>
                    <a:pt x="877443" y="1194737"/>
                    <a:pt x="921028" y="1174663"/>
                  </a:cubicBezTo>
                  <a:cubicBezTo>
                    <a:pt x="964613" y="1154590"/>
                    <a:pt x="954556" y="1060914"/>
                    <a:pt x="941145" y="990657"/>
                  </a:cubicBezTo>
                  <a:cubicBezTo>
                    <a:pt x="927734" y="923746"/>
                    <a:pt x="880795" y="923746"/>
                    <a:pt x="837210" y="883600"/>
                  </a:cubicBezTo>
                  <a:cubicBezTo>
                    <a:pt x="793625" y="846798"/>
                    <a:pt x="760098" y="813343"/>
                    <a:pt x="753393" y="739741"/>
                  </a:cubicBezTo>
                  <a:cubicBezTo>
                    <a:pt x="746687" y="666139"/>
                    <a:pt x="666222" y="609264"/>
                    <a:pt x="615931" y="595881"/>
                  </a:cubicBezTo>
                  <a:cubicBezTo>
                    <a:pt x="575699" y="585845"/>
                    <a:pt x="535466" y="566398"/>
                    <a:pt x="517865" y="557303"/>
                  </a:cubicBezTo>
                  <a:lnTo>
                    <a:pt x="509432" y="552809"/>
                  </a:lnTo>
                  <a:lnTo>
                    <a:pt x="512558" y="555937"/>
                  </a:lnTo>
                  <a:cubicBezTo>
                    <a:pt x="512558" y="576091"/>
                    <a:pt x="519269" y="619760"/>
                    <a:pt x="522625" y="653351"/>
                  </a:cubicBezTo>
                  <a:cubicBezTo>
                    <a:pt x="519269" y="653351"/>
                    <a:pt x="515913" y="649992"/>
                    <a:pt x="512558" y="643274"/>
                  </a:cubicBezTo>
                  <a:cubicBezTo>
                    <a:pt x="495777" y="606323"/>
                    <a:pt x="489065" y="586169"/>
                    <a:pt x="475641" y="592887"/>
                  </a:cubicBezTo>
                  <a:cubicBezTo>
                    <a:pt x="468929" y="599606"/>
                    <a:pt x="458861" y="623119"/>
                    <a:pt x="452148" y="643274"/>
                  </a:cubicBezTo>
                  <a:cubicBezTo>
                    <a:pt x="408520" y="592887"/>
                    <a:pt x="304483" y="478678"/>
                    <a:pt x="264210" y="445086"/>
                  </a:cubicBezTo>
                  <a:close/>
                  <a:moveTo>
                    <a:pt x="459087" y="1156"/>
                  </a:moveTo>
                  <a:cubicBezTo>
                    <a:pt x="404082" y="-5901"/>
                    <a:pt x="336817" y="20446"/>
                    <a:pt x="294071" y="50556"/>
                  </a:cubicBezTo>
                  <a:cubicBezTo>
                    <a:pt x="237074" y="94048"/>
                    <a:pt x="250486" y="241252"/>
                    <a:pt x="250486" y="241252"/>
                  </a:cubicBezTo>
                  <a:cubicBezTo>
                    <a:pt x="250486" y="241252"/>
                    <a:pt x="243781" y="244598"/>
                    <a:pt x="240427" y="271362"/>
                  </a:cubicBezTo>
                  <a:cubicBezTo>
                    <a:pt x="237074" y="298127"/>
                    <a:pt x="250486" y="341619"/>
                    <a:pt x="257191" y="355001"/>
                  </a:cubicBezTo>
                  <a:cubicBezTo>
                    <a:pt x="260543" y="371729"/>
                    <a:pt x="273955" y="371729"/>
                    <a:pt x="277307" y="385111"/>
                  </a:cubicBezTo>
                  <a:cubicBezTo>
                    <a:pt x="280660" y="398494"/>
                    <a:pt x="280660" y="428604"/>
                    <a:pt x="280660" y="428604"/>
                  </a:cubicBezTo>
                  <a:cubicBezTo>
                    <a:pt x="280660" y="428604"/>
                    <a:pt x="279822" y="429440"/>
                    <a:pt x="277726" y="431113"/>
                  </a:cubicBezTo>
                  <a:lnTo>
                    <a:pt x="267767" y="438268"/>
                  </a:lnTo>
                  <a:lnTo>
                    <a:pt x="280991" y="431650"/>
                  </a:lnTo>
                  <a:cubicBezTo>
                    <a:pt x="291058" y="451805"/>
                    <a:pt x="321263" y="495473"/>
                    <a:pt x="354823" y="515628"/>
                  </a:cubicBezTo>
                  <a:cubicBezTo>
                    <a:pt x="391740" y="535782"/>
                    <a:pt x="475641" y="582810"/>
                    <a:pt x="475641" y="582810"/>
                  </a:cubicBezTo>
                  <a:cubicBezTo>
                    <a:pt x="475641" y="582810"/>
                    <a:pt x="492421" y="542501"/>
                    <a:pt x="499133" y="518987"/>
                  </a:cubicBezTo>
                  <a:lnTo>
                    <a:pt x="502345" y="530774"/>
                  </a:lnTo>
                  <a:lnTo>
                    <a:pt x="498586" y="508897"/>
                  </a:lnTo>
                  <a:cubicBezTo>
                    <a:pt x="498586" y="492169"/>
                    <a:pt x="491881" y="478787"/>
                    <a:pt x="508645" y="475441"/>
                  </a:cubicBezTo>
                  <a:cubicBezTo>
                    <a:pt x="528760" y="468750"/>
                    <a:pt x="555583" y="405185"/>
                    <a:pt x="565641" y="365038"/>
                  </a:cubicBezTo>
                  <a:cubicBezTo>
                    <a:pt x="572346" y="324891"/>
                    <a:pt x="572346" y="291435"/>
                    <a:pt x="592462" y="247943"/>
                  </a:cubicBezTo>
                  <a:cubicBezTo>
                    <a:pt x="612578" y="204451"/>
                    <a:pt x="609226" y="160959"/>
                    <a:pt x="589109" y="100738"/>
                  </a:cubicBezTo>
                  <a:cubicBezTo>
                    <a:pt x="565641" y="40518"/>
                    <a:pt x="535466" y="23791"/>
                    <a:pt x="508645" y="20446"/>
                  </a:cubicBezTo>
                  <a:cubicBezTo>
                    <a:pt x="494396" y="9572"/>
                    <a:pt x="477423" y="3508"/>
                    <a:pt x="459087" y="1156"/>
                  </a:cubicBezTo>
                  <a:close/>
                </a:path>
              </a:pathLst>
            </a:custGeom>
            <a:solidFill>
              <a:schemeClr val="tx2">
                <a:lumMod val="20000"/>
                <a:lumOff val="80000"/>
              </a:schemeClr>
            </a:solidFill>
            <a:ln>
              <a:noFill/>
            </a:ln>
          </p:spPr>
          <p:txBody>
            <a:bodyPr vert="horz" wrap="square" lIns="91440" tIns="45720" rIns="91440" bIns="45720" numCol="1" anchor="t" anchorCtr="0" compatLnSpc="1">
              <a:noAutofit/>
            </a:bodyPr>
            <a:lstStyle/>
            <a:p>
              <a:endParaRPr lang="en-US" dirty="0">
                <a:latin typeface="Arial" panose="020B0604020202090204" pitchFamily="34" charset="0"/>
                <a:ea typeface="思源黑体 CN Regular" panose="020B0500000000000000" pitchFamily="34" charset="-122"/>
                <a:sym typeface="Arial" panose="020B0604020202090204" pitchFamily="34" charset="0"/>
              </a:endParaRPr>
            </a:p>
          </p:txBody>
        </p:sp>
      </p:grpSp>
      <p:grpSp>
        <p:nvGrpSpPr>
          <p:cNvPr id="14" name="Group 13"/>
          <p:cNvGrpSpPr/>
          <p:nvPr/>
        </p:nvGrpSpPr>
        <p:grpSpPr>
          <a:xfrm>
            <a:off x="9315723" y="1980099"/>
            <a:ext cx="1058391" cy="3583783"/>
            <a:chOff x="9315723" y="1980098"/>
            <a:chExt cx="1058391" cy="3583783"/>
          </a:xfrm>
        </p:grpSpPr>
        <p:sp>
          <p:nvSpPr>
            <p:cNvPr id="127" name="Freeform 126"/>
            <p:cNvSpPr/>
            <p:nvPr/>
          </p:nvSpPr>
          <p:spPr bwMode="auto">
            <a:xfrm>
              <a:off x="9315723" y="3783704"/>
              <a:ext cx="1058391" cy="1780177"/>
            </a:xfrm>
            <a:custGeom>
              <a:avLst/>
              <a:gdLst>
                <a:gd name="connsiteX0" fmla="*/ 1581 w 1058391"/>
                <a:gd name="connsiteY0" fmla="*/ 0 h 1780177"/>
                <a:gd name="connsiteX1" fmla="*/ 766326 w 1058391"/>
                <a:gd name="connsiteY1" fmla="*/ 0 h 1780177"/>
                <a:gd name="connsiteX2" fmla="*/ 745218 w 1058391"/>
                <a:gd name="connsiteY2" fmla="*/ 73829 h 1780177"/>
                <a:gd name="connsiteX3" fmla="*/ 726552 w 1058391"/>
                <a:gd name="connsiteY3" fmla="*/ 297639 h 1780177"/>
                <a:gd name="connsiteX4" fmla="*/ 733538 w 1058391"/>
                <a:gd name="connsiteY4" fmla="*/ 498748 h 1780177"/>
                <a:gd name="connsiteX5" fmla="*/ 688129 w 1058391"/>
                <a:gd name="connsiteY5" fmla="*/ 505682 h 1780177"/>
                <a:gd name="connsiteX6" fmla="*/ 733538 w 1058391"/>
                <a:gd name="connsiteY6" fmla="*/ 665183 h 1780177"/>
                <a:gd name="connsiteX7" fmla="*/ 862781 w 1058391"/>
                <a:gd name="connsiteY7" fmla="*/ 994586 h 1780177"/>
                <a:gd name="connsiteX8" fmla="*/ 960586 w 1058391"/>
                <a:gd name="connsiteY8" fmla="*/ 1341326 h 1780177"/>
                <a:gd name="connsiteX9" fmla="*/ 1058391 w 1058391"/>
                <a:gd name="connsiteY9" fmla="*/ 1441881 h 1780177"/>
                <a:gd name="connsiteX10" fmla="*/ 1044419 w 1058391"/>
                <a:gd name="connsiteY10" fmla="*/ 1622185 h 1780177"/>
                <a:gd name="connsiteX11" fmla="*/ 1044419 w 1058391"/>
                <a:gd name="connsiteY11" fmla="*/ 1701936 h 1780177"/>
                <a:gd name="connsiteX12" fmla="*/ 1023461 w 1058391"/>
                <a:gd name="connsiteY12" fmla="*/ 1705403 h 1780177"/>
                <a:gd name="connsiteX13" fmla="*/ 1023461 w 1058391"/>
                <a:gd name="connsiteY13" fmla="*/ 1622185 h 1780177"/>
                <a:gd name="connsiteX14" fmla="*/ 978051 w 1058391"/>
                <a:gd name="connsiteY14" fmla="*/ 1538968 h 1780177"/>
                <a:gd name="connsiteX15" fmla="*/ 883739 w 1058391"/>
                <a:gd name="connsiteY15" fmla="*/ 1677663 h 1780177"/>
                <a:gd name="connsiteX16" fmla="*/ 737031 w 1058391"/>
                <a:gd name="connsiteY16" fmla="*/ 1729675 h 1780177"/>
                <a:gd name="connsiteX17" fmla="*/ 670663 w 1058391"/>
                <a:gd name="connsiteY17" fmla="*/ 1639522 h 1780177"/>
                <a:gd name="connsiteX18" fmla="*/ 778948 w 1058391"/>
                <a:gd name="connsiteY18" fmla="*/ 1601381 h 1780177"/>
                <a:gd name="connsiteX19" fmla="*/ 789427 w 1058391"/>
                <a:gd name="connsiteY19" fmla="*/ 1372533 h 1780177"/>
                <a:gd name="connsiteX20" fmla="*/ 681142 w 1058391"/>
                <a:gd name="connsiteY20" fmla="*/ 1046597 h 1780177"/>
                <a:gd name="connsiteX21" fmla="*/ 618268 w 1058391"/>
                <a:gd name="connsiteY21" fmla="*/ 887096 h 1780177"/>
                <a:gd name="connsiteX22" fmla="*/ 597309 w 1058391"/>
                <a:gd name="connsiteY22" fmla="*/ 1053532 h 1780177"/>
                <a:gd name="connsiteX23" fmla="*/ 478547 w 1058391"/>
                <a:gd name="connsiteY23" fmla="*/ 1362130 h 1780177"/>
                <a:gd name="connsiteX24" fmla="*/ 513477 w 1058391"/>
                <a:gd name="connsiteY24" fmla="*/ 1459218 h 1780177"/>
                <a:gd name="connsiteX25" fmla="*/ 506491 w 1058391"/>
                <a:gd name="connsiteY25" fmla="*/ 1580577 h 1780177"/>
                <a:gd name="connsiteX26" fmla="*/ 482040 w 1058391"/>
                <a:gd name="connsiteY26" fmla="*/ 1701936 h 1780177"/>
                <a:gd name="connsiteX27" fmla="*/ 482040 w 1058391"/>
                <a:gd name="connsiteY27" fmla="*/ 1774751 h 1780177"/>
                <a:gd name="connsiteX28" fmla="*/ 447109 w 1058391"/>
                <a:gd name="connsiteY28" fmla="*/ 1774751 h 1780177"/>
                <a:gd name="connsiteX29" fmla="*/ 457589 w 1058391"/>
                <a:gd name="connsiteY29" fmla="*/ 1677663 h 1780177"/>
                <a:gd name="connsiteX30" fmla="*/ 450603 w 1058391"/>
                <a:gd name="connsiteY30" fmla="*/ 1594446 h 1780177"/>
                <a:gd name="connsiteX31" fmla="*/ 335332 w 1058391"/>
                <a:gd name="connsiteY31" fmla="*/ 1691533 h 1780177"/>
                <a:gd name="connsiteX32" fmla="*/ 209583 w 1058391"/>
                <a:gd name="connsiteY32" fmla="*/ 1774751 h 1780177"/>
                <a:gd name="connsiteX33" fmla="*/ 76847 w 1058391"/>
                <a:gd name="connsiteY33" fmla="*/ 1674196 h 1780177"/>
                <a:gd name="connsiteX34" fmla="*/ 174652 w 1058391"/>
                <a:gd name="connsiteY34" fmla="*/ 1653392 h 1780177"/>
                <a:gd name="connsiteX35" fmla="*/ 289923 w 1058391"/>
                <a:gd name="connsiteY35" fmla="*/ 1417609 h 1780177"/>
                <a:gd name="connsiteX36" fmla="*/ 373756 w 1058391"/>
                <a:gd name="connsiteY36" fmla="*/ 1063934 h 1780177"/>
                <a:gd name="connsiteX37" fmla="*/ 401700 w 1058391"/>
                <a:gd name="connsiteY37" fmla="*/ 852422 h 1780177"/>
                <a:gd name="connsiteX38" fmla="*/ 405193 w 1058391"/>
                <a:gd name="connsiteY38" fmla="*/ 758803 h 1780177"/>
                <a:gd name="connsiteX39" fmla="*/ 363276 w 1058391"/>
                <a:gd name="connsiteY39" fmla="*/ 592368 h 1780177"/>
                <a:gd name="connsiteX40" fmla="*/ 352797 w 1058391"/>
                <a:gd name="connsiteY40" fmla="*/ 509150 h 1780177"/>
                <a:gd name="connsiteX41" fmla="*/ 300402 w 1058391"/>
                <a:gd name="connsiteY41" fmla="*/ 484878 h 1780177"/>
                <a:gd name="connsiteX42" fmla="*/ 310881 w 1058391"/>
                <a:gd name="connsiteY42" fmla="*/ 242160 h 1780177"/>
                <a:gd name="connsiteX43" fmla="*/ 282936 w 1058391"/>
                <a:gd name="connsiteY43" fmla="*/ 179748 h 1780177"/>
                <a:gd name="connsiteX44" fmla="*/ 279443 w 1058391"/>
                <a:gd name="connsiteY44" fmla="*/ 245628 h 1780177"/>
                <a:gd name="connsiteX45" fmla="*/ 248006 w 1058391"/>
                <a:gd name="connsiteY45" fmla="*/ 245628 h 1780177"/>
                <a:gd name="connsiteX46" fmla="*/ 213076 w 1058391"/>
                <a:gd name="connsiteY46" fmla="*/ 224823 h 1780177"/>
                <a:gd name="connsiteX47" fmla="*/ 206090 w 1058391"/>
                <a:gd name="connsiteY47" fmla="*/ 124269 h 1780177"/>
                <a:gd name="connsiteX48" fmla="*/ 234034 w 1058391"/>
                <a:gd name="connsiteY48" fmla="*/ 30649 h 1780177"/>
                <a:gd name="connsiteX49" fmla="*/ 0 w 1058391"/>
                <a:gd name="connsiteY49" fmla="*/ 23714 h 1780177"/>
                <a:gd name="connsiteX50" fmla="*/ 1581 w 1058391"/>
                <a:gd name="connsiteY50" fmla="*/ 0 h 178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8391" h="1780177">
                  <a:moveTo>
                    <a:pt x="1581" y="0"/>
                  </a:moveTo>
                  <a:lnTo>
                    <a:pt x="766326" y="0"/>
                  </a:lnTo>
                  <a:lnTo>
                    <a:pt x="745218" y="73829"/>
                  </a:lnTo>
                  <a:cubicBezTo>
                    <a:pt x="727207" y="151358"/>
                    <a:pt x="723932" y="219622"/>
                    <a:pt x="726552" y="297639"/>
                  </a:cubicBezTo>
                  <a:cubicBezTo>
                    <a:pt x="733538" y="405128"/>
                    <a:pt x="733538" y="498748"/>
                    <a:pt x="733538" y="498748"/>
                  </a:cubicBezTo>
                  <a:cubicBezTo>
                    <a:pt x="688129" y="505682"/>
                    <a:pt x="688129" y="505682"/>
                    <a:pt x="688129" y="505682"/>
                  </a:cubicBezTo>
                  <a:cubicBezTo>
                    <a:pt x="688129" y="505682"/>
                    <a:pt x="688129" y="606237"/>
                    <a:pt x="733538" y="665183"/>
                  </a:cubicBezTo>
                  <a:cubicBezTo>
                    <a:pt x="775455" y="727597"/>
                    <a:pt x="848808" y="831618"/>
                    <a:pt x="862781" y="994586"/>
                  </a:cubicBezTo>
                  <a:cubicBezTo>
                    <a:pt x="873260" y="1157554"/>
                    <a:pt x="911683" y="1299717"/>
                    <a:pt x="960586" y="1341326"/>
                  </a:cubicBezTo>
                  <a:cubicBezTo>
                    <a:pt x="1009488" y="1379467"/>
                    <a:pt x="1058391" y="1376000"/>
                    <a:pt x="1058391" y="1441881"/>
                  </a:cubicBezTo>
                  <a:cubicBezTo>
                    <a:pt x="1058391" y="1511228"/>
                    <a:pt x="1044419" y="1587512"/>
                    <a:pt x="1044419" y="1622185"/>
                  </a:cubicBezTo>
                  <a:cubicBezTo>
                    <a:pt x="1044419" y="1653392"/>
                    <a:pt x="1044419" y="1701936"/>
                    <a:pt x="1044419" y="1701936"/>
                  </a:cubicBezTo>
                  <a:cubicBezTo>
                    <a:pt x="1023461" y="1705403"/>
                    <a:pt x="1023461" y="1705403"/>
                    <a:pt x="1023461" y="1705403"/>
                  </a:cubicBezTo>
                  <a:cubicBezTo>
                    <a:pt x="1023461" y="1705403"/>
                    <a:pt x="1030447" y="1667262"/>
                    <a:pt x="1023461" y="1622185"/>
                  </a:cubicBezTo>
                  <a:cubicBezTo>
                    <a:pt x="1019967" y="1580577"/>
                    <a:pt x="1005995" y="1521631"/>
                    <a:pt x="978051" y="1538968"/>
                  </a:cubicBezTo>
                  <a:cubicBezTo>
                    <a:pt x="950107" y="1556305"/>
                    <a:pt x="904697" y="1639522"/>
                    <a:pt x="883739" y="1677663"/>
                  </a:cubicBezTo>
                  <a:cubicBezTo>
                    <a:pt x="862781" y="1715806"/>
                    <a:pt x="820864" y="1753947"/>
                    <a:pt x="737031" y="1729675"/>
                  </a:cubicBezTo>
                  <a:cubicBezTo>
                    <a:pt x="656691" y="1705403"/>
                    <a:pt x="625254" y="1653392"/>
                    <a:pt x="670663" y="1639522"/>
                  </a:cubicBezTo>
                  <a:cubicBezTo>
                    <a:pt x="716073" y="1625653"/>
                    <a:pt x="768468" y="1646457"/>
                    <a:pt x="778948" y="1601381"/>
                  </a:cubicBezTo>
                  <a:cubicBezTo>
                    <a:pt x="789427" y="1552838"/>
                    <a:pt x="810385" y="1434946"/>
                    <a:pt x="789427" y="1372533"/>
                  </a:cubicBezTo>
                  <a:cubicBezTo>
                    <a:pt x="771961" y="1310119"/>
                    <a:pt x="709087" y="1115945"/>
                    <a:pt x="681142" y="1046597"/>
                  </a:cubicBezTo>
                  <a:cubicBezTo>
                    <a:pt x="656691" y="973782"/>
                    <a:pt x="618268" y="887096"/>
                    <a:pt x="618268" y="887096"/>
                  </a:cubicBezTo>
                  <a:cubicBezTo>
                    <a:pt x="618268" y="887096"/>
                    <a:pt x="621761" y="1001521"/>
                    <a:pt x="597309" y="1053532"/>
                  </a:cubicBezTo>
                  <a:cubicBezTo>
                    <a:pt x="576351" y="1109010"/>
                    <a:pt x="492519" y="1317055"/>
                    <a:pt x="478547" y="1362130"/>
                  </a:cubicBezTo>
                  <a:cubicBezTo>
                    <a:pt x="464575" y="1407207"/>
                    <a:pt x="492519" y="1434946"/>
                    <a:pt x="513477" y="1459218"/>
                  </a:cubicBezTo>
                  <a:cubicBezTo>
                    <a:pt x="537929" y="1480022"/>
                    <a:pt x="523956" y="1538968"/>
                    <a:pt x="506491" y="1580577"/>
                  </a:cubicBezTo>
                  <a:cubicBezTo>
                    <a:pt x="489026" y="1625653"/>
                    <a:pt x="482040" y="1681132"/>
                    <a:pt x="482040" y="1701936"/>
                  </a:cubicBezTo>
                  <a:cubicBezTo>
                    <a:pt x="482040" y="1726207"/>
                    <a:pt x="482040" y="1774751"/>
                    <a:pt x="482040" y="1774751"/>
                  </a:cubicBezTo>
                  <a:cubicBezTo>
                    <a:pt x="447109" y="1774751"/>
                    <a:pt x="447109" y="1774751"/>
                    <a:pt x="447109" y="1774751"/>
                  </a:cubicBezTo>
                  <a:cubicBezTo>
                    <a:pt x="447109" y="1774751"/>
                    <a:pt x="457589" y="1722740"/>
                    <a:pt x="457589" y="1677663"/>
                  </a:cubicBezTo>
                  <a:cubicBezTo>
                    <a:pt x="457589" y="1632588"/>
                    <a:pt x="464575" y="1601381"/>
                    <a:pt x="450603" y="1594446"/>
                  </a:cubicBezTo>
                  <a:cubicBezTo>
                    <a:pt x="433137" y="1587512"/>
                    <a:pt x="363276" y="1649925"/>
                    <a:pt x="335332" y="1691533"/>
                  </a:cubicBezTo>
                  <a:cubicBezTo>
                    <a:pt x="307388" y="1736610"/>
                    <a:pt x="300402" y="1799023"/>
                    <a:pt x="209583" y="1774751"/>
                  </a:cubicBezTo>
                  <a:cubicBezTo>
                    <a:pt x="115270" y="1753947"/>
                    <a:pt x="52396" y="1701936"/>
                    <a:pt x="76847" y="1674196"/>
                  </a:cubicBezTo>
                  <a:cubicBezTo>
                    <a:pt x="97805" y="1646457"/>
                    <a:pt x="146708" y="1670729"/>
                    <a:pt x="174652" y="1653392"/>
                  </a:cubicBezTo>
                  <a:cubicBezTo>
                    <a:pt x="202596" y="1639522"/>
                    <a:pt x="258485" y="1500827"/>
                    <a:pt x="289923" y="1417609"/>
                  </a:cubicBezTo>
                  <a:cubicBezTo>
                    <a:pt x="324853" y="1337859"/>
                    <a:pt x="363276" y="1167956"/>
                    <a:pt x="373756" y="1063934"/>
                  </a:cubicBezTo>
                  <a:cubicBezTo>
                    <a:pt x="384235" y="963379"/>
                    <a:pt x="401700" y="887096"/>
                    <a:pt x="401700" y="852422"/>
                  </a:cubicBezTo>
                  <a:cubicBezTo>
                    <a:pt x="405193" y="821216"/>
                    <a:pt x="405193" y="758803"/>
                    <a:pt x="405193" y="758803"/>
                  </a:cubicBezTo>
                  <a:cubicBezTo>
                    <a:pt x="405193" y="758803"/>
                    <a:pt x="373756" y="640911"/>
                    <a:pt x="363276" y="592368"/>
                  </a:cubicBezTo>
                  <a:cubicBezTo>
                    <a:pt x="352797" y="543824"/>
                    <a:pt x="352797" y="509150"/>
                    <a:pt x="352797" y="509150"/>
                  </a:cubicBezTo>
                  <a:cubicBezTo>
                    <a:pt x="352797" y="509150"/>
                    <a:pt x="300402" y="519552"/>
                    <a:pt x="300402" y="484878"/>
                  </a:cubicBezTo>
                  <a:cubicBezTo>
                    <a:pt x="300402" y="450204"/>
                    <a:pt x="317867" y="308041"/>
                    <a:pt x="310881" y="242160"/>
                  </a:cubicBezTo>
                  <a:cubicBezTo>
                    <a:pt x="307388" y="176279"/>
                    <a:pt x="282936" y="179748"/>
                    <a:pt x="282936" y="179748"/>
                  </a:cubicBezTo>
                  <a:cubicBezTo>
                    <a:pt x="282936" y="179748"/>
                    <a:pt x="279443" y="214421"/>
                    <a:pt x="279443" y="245628"/>
                  </a:cubicBezTo>
                  <a:cubicBezTo>
                    <a:pt x="279443" y="273367"/>
                    <a:pt x="258485" y="266432"/>
                    <a:pt x="248006" y="245628"/>
                  </a:cubicBezTo>
                  <a:cubicBezTo>
                    <a:pt x="241020" y="224823"/>
                    <a:pt x="213076" y="245628"/>
                    <a:pt x="213076" y="224823"/>
                  </a:cubicBezTo>
                  <a:cubicBezTo>
                    <a:pt x="213076" y="204019"/>
                    <a:pt x="199103" y="158942"/>
                    <a:pt x="206090" y="124269"/>
                  </a:cubicBezTo>
                  <a:cubicBezTo>
                    <a:pt x="209583" y="93062"/>
                    <a:pt x="234034" y="30649"/>
                    <a:pt x="234034" y="30649"/>
                  </a:cubicBezTo>
                  <a:cubicBezTo>
                    <a:pt x="0" y="23714"/>
                    <a:pt x="0" y="23714"/>
                    <a:pt x="0" y="23714"/>
                  </a:cubicBezTo>
                  <a:lnTo>
                    <a:pt x="1581" y="0"/>
                  </a:lnTo>
                  <a:close/>
                </a:path>
              </a:pathLst>
            </a:custGeom>
            <a:solidFill>
              <a:schemeClr val="accent4"/>
            </a:solidFill>
            <a:ln>
              <a:noFill/>
            </a:ln>
          </p:spPr>
          <p:txBody>
            <a:bodyPr vert="horz" wrap="square" lIns="91440" tIns="45720" rIns="91440" bIns="45720" numCol="1" anchor="t" anchorCtr="0" compatLnSpc="1">
              <a:noAutofit/>
            </a:bodyPr>
            <a:lstStyle/>
            <a:p>
              <a:endParaRPr 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26" name="Freeform 125"/>
            <p:cNvSpPr/>
            <p:nvPr/>
          </p:nvSpPr>
          <p:spPr bwMode="auto">
            <a:xfrm>
              <a:off x="9317304" y="1980098"/>
              <a:ext cx="846815" cy="1803606"/>
            </a:xfrm>
            <a:custGeom>
              <a:avLst/>
              <a:gdLst>
                <a:gd name="connsiteX0" fmla="*/ 476966 w 846815"/>
                <a:gd name="connsiteY0" fmla="*/ 0 h 1803606"/>
                <a:gd name="connsiteX1" fmla="*/ 530289 w 846815"/>
                <a:gd name="connsiteY1" fmla="*/ 7206 h 1803606"/>
                <a:gd name="connsiteX2" fmla="*/ 531868 w 846815"/>
                <a:gd name="connsiteY2" fmla="*/ 7918 h 1803606"/>
                <a:gd name="connsiteX3" fmla="*/ 563102 w 846815"/>
                <a:gd name="connsiteY3" fmla="*/ 12414 h 1803606"/>
                <a:gd name="connsiteX4" fmla="*/ 695995 w 846815"/>
                <a:gd name="connsiteY4" fmla="*/ 183420 h 1803606"/>
                <a:gd name="connsiteX5" fmla="*/ 772849 w 846815"/>
                <a:gd name="connsiteY5" fmla="*/ 346509 h 1803606"/>
                <a:gd name="connsiteX6" fmla="*/ 807783 w 846815"/>
                <a:gd name="connsiteY6" fmla="*/ 506126 h 1803606"/>
                <a:gd name="connsiteX7" fmla="*/ 793933 w 846815"/>
                <a:gd name="connsiteY7" fmla="*/ 660499 h 1803606"/>
                <a:gd name="connsiteX8" fmla="*/ 784027 w 846815"/>
                <a:gd name="connsiteY8" fmla="*/ 668844 h 1803606"/>
                <a:gd name="connsiteX9" fmla="*/ 789592 w 846815"/>
                <a:gd name="connsiteY9" fmla="*/ 681344 h 1803606"/>
                <a:gd name="connsiteX10" fmla="*/ 805311 w 846815"/>
                <a:gd name="connsiteY10" fmla="*/ 766296 h 1803606"/>
                <a:gd name="connsiteX11" fmla="*/ 829762 w 846815"/>
                <a:gd name="connsiteY11" fmla="*/ 1061025 h 1803606"/>
                <a:gd name="connsiteX12" fmla="*/ 829762 w 846815"/>
                <a:gd name="connsiteY12" fmla="*/ 1279471 h 1803606"/>
                <a:gd name="connsiteX13" fmla="*/ 735450 w 846815"/>
                <a:gd name="connsiteY13" fmla="*/ 1466710 h 1803606"/>
                <a:gd name="connsiteX14" fmla="*/ 777367 w 846815"/>
                <a:gd name="connsiteY14" fmla="*/ 1529124 h 1803606"/>
                <a:gd name="connsiteX15" fmla="*/ 731957 w 846815"/>
                <a:gd name="connsiteY15" fmla="*/ 1570733 h 1803606"/>
                <a:gd name="connsiteX16" fmla="*/ 766887 w 846815"/>
                <a:gd name="connsiteY16" fmla="*/ 1796113 h 1803606"/>
                <a:gd name="connsiteX17" fmla="*/ 764745 w 846815"/>
                <a:gd name="connsiteY17" fmla="*/ 1803606 h 1803606"/>
                <a:gd name="connsiteX18" fmla="*/ 0 w 846815"/>
                <a:gd name="connsiteY18" fmla="*/ 1803606 h 1803606"/>
                <a:gd name="connsiteX19" fmla="*/ 3953 w 846815"/>
                <a:gd name="connsiteY19" fmla="*/ 1744312 h 1803606"/>
                <a:gd name="connsiteX20" fmla="*/ 29857 w 846815"/>
                <a:gd name="connsiteY20" fmla="*/ 1355753 h 1803606"/>
                <a:gd name="connsiteX21" fmla="*/ 246425 w 846815"/>
                <a:gd name="connsiteY21" fmla="*/ 1355753 h 1803606"/>
                <a:gd name="connsiteX22" fmla="*/ 260397 w 846815"/>
                <a:gd name="connsiteY22" fmla="*/ 1137307 h 1803606"/>
                <a:gd name="connsiteX23" fmla="*/ 298821 w 846815"/>
                <a:gd name="connsiteY23" fmla="*/ 891122 h 1803606"/>
                <a:gd name="connsiteX24" fmla="*/ 417693 w 846815"/>
                <a:gd name="connsiteY24" fmla="*/ 736552 h 1803606"/>
                <a:gd name="connsiteX25" fmla="*/ 423630 w 846815"/>
                <a:gd name="connsiteY25" fmla="*/ 729800 h 1803606"/>
                <a:gd name="connsiteX26" fmla="*/ 413493 w 846815"/>
                <a:gd name="connsiteY26" fmla="*/ 711075 h 1803606"/>
                <a:gd name="connsiteX27" fmla="*/ 430953 w 846815"/>
                <a:gd name="connsiteY27" fmla="*/ 579349 h 1803606"/>
                <a:gd name="connsiteX28" fmla="*/ 450017 w 846815"/>
                <a:gd name="connsiteY28" fmla="*/ 499829 h 1803606"/>
                <a:gd name="connsiteX29" fmla="*/ 449910 w 846815"/>
                <a:gd name="connsiteY29" fmla="*/ 497955 h 1803606"/>
                <a:gd name="connsiteX30" fmla="*/ 445528 w 846815"/>
                <a:gd name="connsiteY30" fmla="*/ 495838 h 1803606"/>
                <a:gd name="connsiteX31" fmla="*/ 375668 w 846815"/>
                <a:gd name="connsiteY31" fmla="*/ 457697 h 1803606"/>
                <a:gd name="connsiteX32" fmla="*/ 326765 w 846815"/>
                <a:gd name="connsiteY32" fmla="*/ 305132 h 1803606"/>
                <a:gd name="connsiteX33" fmla="*/ 328075 w 846815"/>
                <a:gd name="connsiteY33" fmla="*/ 257021 h 1803606"/>
                <a:gd name="connsiteX34" fmla="*/ 327695 w 846815"/>
                <a:gd name="connsiteY34" fmla="*/ 249843 h 1803606"/>
                <a:gd name="connsiteX35" fmla="*/ 309104 w 846815"/>
                <a:gd name="connsiteY35" fmla="*/ 218988 h 1803606"/>
                <a:gd name="connsiteX36" fmla="*/ 318711 w 846815"/>
                <a:gd name="connsiteY36" fmla="*/ 82791 h 1803606"/>
                <a:gd name="connsiteX37" fmla="*/ 392745 w 846815"/>
                <a:gd name="connsiteY37" fmla="*/ 21903 h 1803606"/>
                <a:gd name="connsiteX38" fmla="*/ 411746 w 846815"/>
                <a:gd name="connsiteY38" fmla="*/ 17638 h 1803606"/>
                <a:gd name="connsiteX39" fmla="*/ 414746 w 846815"/>
                <a:gd name="connsiteY39" fmla="*/ 15225 h 1803606"/>
                <a:gd name="connsiteX40" fmla="*/ 476966 w 846815"/>
                <a:gd name="connsiteY40" fmla="*/ 0 h 1803606"/>
                <a:gd name="connsiteX41" fmla="*/ 695926 w 846815"/>
                <a:gd name="connsiteY41" fmla="*/ 461125 h 1803606"/>
                <a:gd name="connsiteX42" fmla="*/ 608790 w 846815"/>
                <a:gd name="connsiteY42" fmla="*/ 478438 h 1803606"/>
                <a:gd name="connsiteX43" fmla="*/ 504227 w 846815"/>
                <a:gd name="connsiteY43" fmla="*/ 547692 h 1803606"/>
                <a:gd name="connsiteX44" fmla="*/ 490285 w 846815"/>
                <a:gd name="connsiteY44" fmla="*/ 641183 h 1803606"/>
                <a:gd name="connsiteX45" fmla="*/ 709868 w 846815"/>
                <a:gd name="connsiteY45" fmla="*/ 499215 h 1803606"/>
                <a:gd name="connsiteX46" fmla="*/ 695926 w 846815"/>
                <a:gd name="connsiteY46" fmla="*/ 461125 h 180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46815" h="1803606">
                  <a:moveTo>
                    <a:pt x="476966" y="0"/>
                  </a:moveTo>
                  <a:cubicBezTo>
                    <a:pt x="495304" y="0"/>
                    <a:pt x="513206" y="2384"/>
                    <a:pt x="530289" y="7206"/>
                  </a:cubicBezTo>
                  <a:lnTo>
                    <a:pt x="531868" y="7918"/>
                  </a:lnTo>
                  <a:lnTo>
                    <a:pt x="563102" y="12414"/>
                  </a:lnTo>
                  <a:cubicBezTo>
                    <a:pt x="637863" y="35964"/>
                    <a:pt x="697632" y="95587"/>
                    <a:pt x="695995" y="183420"/>
                  </a:cubicBezTo>
                  <a:cubicBezTo>
                    <a:pt x="695995" y="370799"/>
                    <a:pt x="811276" y="252819"/>
                    <a:pt x="772849" y="346509"/>
                  </a:cubicBezTo>
                  <a:cubicBezTo>
                    <a:pt x="734422" y="440198"/>
                    <a:pt x="856690" y="429788"/>
                    <a:pt x="807783" y="506126"/>
                  </a:cubicBezTo>
                  <a:cubicBezTo>
                    <a:pt x="761932" y="575960"/>
                    <a:pt x="852487" y="597972"/>
                    <a:pt x="793933" y="660499"/>
                  </a:cubicBezTo>
                  <a:lnTo>
                    <a:pt x="784027" y="668844"/>
                  </a:lnTo>
                  <a:lnTo>
                    <a:pt x="789592" y="681344"/>
                  </a:lnTo>
                  <a:cubicBezTo>
                    <a:pt x="797452" y="702149"/>
                    <a:pt x="805311" y="731622"/>
                    <a:pt x="805311" y="766296"/>
                  </a:cubicBezTo>
                  <a:cubicBezTo>
                    <a:pt x="805311" y="835644"/>
                    <a:pt x="805311" y="936198"/>
                    <a:pt x="829762" y="1061025"/>
                  </a:cubicBezTo>
                  <a:cubicBezTo>
                    <a:pt x="854214" y="1189318"/>
                    <a:pt x="850720" y="1217058"/>
                    <a:pt x="829762" y="1279471"/>
                  </a:cubicBezTo>
                  <a:cubicBezTo>
                    <a:pt x="805311" y="1345352"/>
                    <a:pt x="735450" y="1466710"/>
                    <a:pt x="735450" y="1466710"/>
                  </a:cubicBezTo>
                  <a:cubicBezTo>
                    <a:pt x="735450" y="1466710"/>
                    <a:pt x="805311" y="1497917"/>
                    <a:pt x="777367" y="1529124"/>
                  </a:cubicBezTo>
                  <a:cubicBezTo>
                    <a:pt x="752915" y="1560331"/>
                    <a:pt x="731957" y="1570733"/>
                    <a:pt x="731957" y="1570733"/>
                  </a:cubicBezTo>
                  <a:cubicBezTo>
                    <a:pt x="731957" y="1570733"/>
                    <a:pt x="805311" y="1678222"/>
                    <a:pt x="766887" y="1796113"/>
                  </a:cubicBezTo>
                  <a:lnTo>
                    <a:pt x="764745" y="1803606"/>
                  </a:lnTo>
                  <a:lnTo>
                    <a:pt x="0" y="1803606"/>
                  </a:lnTo>
                  <a:lnTo>
                    <a:pt x="3953" y="1744312"/>
                  </a:lnTo>
                  <a:cubicBezTo>
                    <a:pt x="29857" y="1355753"/>
                    <a:pt x="29857" y="1355753"/>
                    <a:pt x="29857" y="1355753"/>
                  </a:cubicBezTo>
                  <a:cubicBezTo>
                    <a:pt x="246425" y="1355753"/>
                    <a:pt x="246425" y="1355753"/>
                    <a:pt x="246425" y="1355753"/>
                  </a:cubicBezTo>
                  <a:cubicBezTo>
                    <a:pt x="246425" y="1355753"/>
                    <a:pt x="260397" y="1210123"/>
                    <a:pt x="260397" y="1137307"/>
                  </a:cubicBezTo>
                  <a:cubicBezTo>
                    <a:pt x="260397" y="1067960"/>
                    <a:pt x="249918" y="970872"/>
                    <a:pt x="298821" y="891122"/>
                  </a:cubicBezTo>
                  <a:cubicBezTo>
                    <a:pt x="335498" y="831310"/>
                    <a:pt x="380034" y="779299"/>
                    <a:pt x="417693" y="736552"/>
                  </a:cubicBezTo>
                  <a:lnTo>
                    <a:pt x="423630" y="729800"/>
                  </a:lnTo>
                  <a:lnTo>
                    <a:pt x="413493" y="711075"/>
                  </a:lnTo>
                  <a:cubicBezTo>
                    <a:pt x="399524" y="655612"/>
                    <a:pt x="458891" y="624413"/>
                    <a:pt x="430953" y="579349"/>
                  </a:cubicBezTo>
                  <a:cubicBezTo>
                    <a:pt x="413493" y="553350"/>
                    <a:pt x="445140" y="525998"/>
                    <a:pt x="450017" y="499829"/>
                  </a:cubicBezTo>
                  <a:lnTo>
                    <a:pt x="449910" y="497955"/>
                  </a:lnTo>
                  <a:lnTo>
                    <a:pt x="445528" y="495838"/>
                  </a:lnTo>
                  <a:cubicBezTo>
                    <a:pt x="417584" y="499305"/>
                    <a:pt x="393133" y="495838"/>
                    <a:pt x="375668" y="457697"/>
                  </a:cubicBezTo>
                  <a:cubicBezTo>
                    <a:pt x="361695" y="423023"/>
                    <a:pt x="326765" y="353675"/>
                    <a:pt x="326765" y="305132"/>
                  </a:cubicBezTo>
                  <a:cubicBezTo>
                    <a:pt x="325018" y="280859"/>
                    <a:pt x="326765" y="266990"/>
                    <a:pt x="328075" y="257021"/>
                  </a:cubicBezTo>
                  <a:lnTo>
                    <a:pt x="327695" y="249843"/>
                  </a:lnTo>
                  <a:lnTo>
                    <a:pt x="309104" y="218988"/>
                  </a:lnTo>
                  <a:cubicBezTo>
                    <a:pt x="293385" y="173878"/>
                    <a:pt x="292511" y="117491"/>
                    <a:pt x="318711" y="82791"/>
                  </a:cubicBezTo>
                  <a:cubicBezTo>
                    <a:pt x="338362" y="55466"/>
                    <a:pt x="364029" y="35337"/>
                    <a:pt x="392745" y="21903"/>
                  </a:cubicBezTo>
                  <a:lnTo>
                    <a:pt x="411746" y="17638"/>
                  </a:lnTo>
                  <a:lnTo>
                    <a:pt x="414746" y="15225"/>
                  </a:lnTo>
                  <a:cubicBezTo>
                    <a:pt x="432648" y="5851"/>
                    <a:pt x="453388" y="0"/>
                    <a:pt x="476966" y="0"/>
                  </a:cubicBezTo>
                  <a:close/>
                  <a:moveTo>
                    <a:pt x="695926" y="461125"/>
                  </a:moveTo>
                  <a:cubicBezTo>
                    <a:pt x="675013" y="461125"/>
                    <a:pt x="636674" y="468051"/>
                    <a:pt x="608790" y="478438"/>
                  </a:cubicBezTo>
                  <a:cubicBezTo>
                    <a:pt x="570451" y="492289"/>
                    <a:pt x="528625" y="519991"/>
                    <a:pt x="504227" y="547692"/>
                  </a:cubicBezTo>
                  <a:cubicBezTo>
                    <a:pt x="504227" y="568467"/>
                    <a:pt x="507713" y="613482"/>
                    <a:pt x="490285" y="641183"/>
                  </a:cubicBezTo>
                  <a:cubicBezTo>
                    <a:pt x="535596" y="575393"/>
                    <a:pt x="598334" y="492289"/>
                    <a:pt x="709868" y="499215"/>
                  </a:cubicBezTo>
                  <a:cubicBezTo>
                    <a:pt x="706383" y="485364"/>
                    <a:pt x="699412" y="474976"/>
                    <a:pt x="695926" y="461125"/>
                  </a:cubicBezTo>
                  <a:close/>
                </a:path>
              </a:pathLst>
            </a:custGeom>
            <a:solidFill>
              <a:schemeClr val="tx2">
                <a:lumMod val="20000"/>
                <a:lumOff val="80000"/>
              </a:schemeClr>
            </a:solidFill>
            <a:ln>
              <a:noFill/>
            </a:ln>
          </p:spPr>
          <p:txBody>
            <a:bodyPr vert="horz" wrap="square" lIns="91440" tIns="45720" rIns="91440" bIns="45720" numCol="1" anchor="t" anchorCtr="0" compatLnSpc="1">
              <a:noAutofit/>
            </a:bodyPr>
            <a:lstStyle/>
            <a:p>
              <a:endParaRPr lang="en-US" dirty="0">
                <a:latin typeface="Arial" panose="020B0604020202090204" pitchFamily="34" charset="0"/>
                <a:ea typeface="思源黑体 CN Regular" panose="020B0500000000000000" pitchFamily="34" charset="-122"/>
                <a:sym typeface="Arial" panose="020B0604020202090204" pitchFamily="34" charset="0"/>
              </a:endParaRPr>
            </a:p>
          </p:txBody>
        </p:sp>
      </p:grpSp>
      <p:sp>
        <p:nvSpPr>
          <p:cNvPr id="103" name="Freeform 102"/>
          <p:cNvSpPr/>
          <p:nvPr/>
        </p:nvSpPr>
        <p:spPr>
          <a:xfrm>
            <a:off x="4572455" y="2459262"/>
            <a:ext cx="1835" cy="2591"/>
          </a:xfrm>
          <a:custGeom>
            <a:avLst/>
            <a:gdLst>
              <a:gd name="connsiteX0" fmla="*/ 0 w 1834"/>
              <a:gd name="connsiteY0" fmla="*/ 0 h 2591"/>
              <a:gd name="connsiteX1" fmla="*/ 1834 w 1834"/>
              <a:gd name="connsiteY1" fmla="*/ 2591 h 2591"/>
              <a:gd name="connsiteX2" fmla="*/ 473 w 1834"/>
              <a:gd name="connsiteY2" fmla="*/ 2364 h 2591"/>
              <a:gd name="connsiteX3" fmla="*/ 0 w 1834"/>
              <a:gd name="connsiteY3" fmla="*/ 0 h 2591"/>
            </a:gdLst>
            <a:ahLst/>
            <a:cxnLst>
              <a:cxn ang="0">
                <a:pos x="connsiteX0" y="connsiteY0"/>
              </a:cxn>
              <a:cxn ang="0">
                <a:pos x="connsiteX1" y="connsiteY1"/>
              </a:cxn>
              <a:cxn ang="0">
                <a:pos x="connsiteX2" y="connsiteY2"/>
              </a:cxn>
              <a:cxn ang="0">
                <a:pos x="connsiteX3" y="connsiteY3"/>
              </a:cxn>
            </a:cxnLst>
            <a:rect l="l" t="t" r="r" b="b"/>
            <a:pathLst>
              <a:path w="1834" h="2591">
                <a:moveTo>
                  <a:pt x="0" y="0"/>
                </a:moveTo>
                <a:lnTo>
                  <a:pt x="1834" y="2591"/>
                </a:lnTo>
                <a:lnTo>
                  <a:pt x="473" y="2364"/>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15" name="Freeform 114"/>
          <p:cNvSpPr/>
          <p:nvPr/>
        </p:nvSpPr>
        <p:spPr>
          <a:xfrm>
            <a:off x="4084255" y="1970072"/>
            <a:ext cx="876399" cy="3593811"/>
          </a:xfrm>
          <a:custGeom>
            <a:avLst/>
            <a:gdLst>
              <a:gd name="connsiteX0" fmla="*/ 413965 w 876399"/>
              <a:gd name="connsiteY0" fmla="*/ 1343164 h 3593810"/>
              <a:gd name="connsiteX1" fmla="*/ 371012 w 876399"/>
              <a:gd name="connsiteY1" fmla="*/ 1460018 h 3593810"/>
              <a:gd name="connsiteX2" fmla="*/ 231418 w 876399"/>
              <a:gd name="connsiteY2" fmla="*/ 1475953 h 3593810"/>
              <a:gd name="connsiteX3" fmla="*/ 322691 w 876399"/>
              <a:gd name="connsiteY3" fmla="*/ 1513134 h 3593810"/>
              <a:gd name="connsiteX4" fmla="*/ 467655 w 876399"/>
              <a:gd name="connsiteY4" fmla="*/ 1470642 h 3593810"/>
              <a:gd name="connsiteX5" fmla="*/ 537452 w 876399"/>
              <a:gd name="connsiteY5" fmla="*/ 1497199 h 3593810"/>
              <a:gd name="connsiteX6" fmla="*/ 628724 w 876399"/>
              <a:gd name="connsiteY6" fmla="*/ 1460018 h 3593810"/>
              <a:gd name="connsiteX7" fmla="*/ 510606 w 876399"/>
              <a:gd name="connsiteY7" fmla="*/ 1444084 h 3593810"/>
              <a:gd name="connsiteX8" fmla="*/ 440810 w 876399"/>
              <a:gd name="connsiteY8" fmla="*/ 1343164 h 3593810"/>
              <a:gd name="connsiteX9" fmla="*/ 413965 w 876399"/>
              <a:gd name="connsiteY9" fmla="*/ 1343164 h 3593810"/>
              <a:gd name="connsiteX10" fmla="*/ 7221 w 876399"/>
              <a:gd name="connsiteY10" fmla="*/ 1193259 h 3593810"/>
              <a:gd name="connsiteX11" fmla="*/ 852458 w 876399"/>
              <a:gd name="connsiteY11" fmla="*/ 1193259 h 3593810"/>
              <a:gd name="connsiteX12" fmla="*/ 815684 w 876399"/>
              <a:gd name="connsiteY12" fmla="*/ 1221251 h 3593810"/>
              <a:gd name="connsiteX13" fmla="*/ 704786 w 876399"/>
              <a:gd name="connsiteY13" fmla="*/ 1246069 h 3593810"/>
              <a:gd name="connsiteX14" fmla="*/ 715516 w 876399"/>
              <a:gd name="connsiteY14" fmla="*/ 1363724 h 3593810"/>
              <a:gd name="connsiteX15" fmla="*/ 726245 w 876399"/>
              <a:gd name="connsiteY15" fmla="*/ 1497422 h 3593810"/>
              <a:gd name="connsiteX16" fmla="*/ 720880 w 876399"/>
              <a:gd name="connsiteY16" fmla="*/ 1903865 h 3593810"/>
              <a:gd name="connsiteX17" fmla="*/ 720880 w 876399"/>
              <a:gd name="connsiteY17" fmla="*/ 2321003 h 3593810"/>
              <a:gd name="connsiteX18" fmla="*/ 608221 w 876399"/>
              <a:gd name="connsiteY18" fmla="*/ 2342395 h 3593810"/>
              <a:gd name="connsiteX19" fmla="*/ 554575 w 876399"/>
              <a:gd name="connsiteY19" fmla="*/ 2342395 h 3593810"/>
              <a:gd name="connsiteX20" fmla="*/ 549210 w 876399"/>
              <a:gd name="connsiteY20" fmla="*/ 2481441 h 3593810"/>
              <a:gd name="connsiteX21" fmla="*/ 533116 w 876399"/>
              <a:gd name="connsiteY21" fmla="*/ 2877188 h 3593810"/>
              <a:gd name="connsiteX22" fmla="*/ 506293 w 876399"/>
              <a:gd name="connsiteY22" fmla="*/ 3192716 h 3593810"/>
              <a:gd name="connsiteX23" fmla="*/ 559939 w 876399"/>
              <a:gd name="connsiteY23" fmla="*/ 3428024 h 3593810"/>
              <a:gd name="connsiteX24" fmla="*/ 624316 w 876399"/>
              <a:gd name="connsiteY24" fmla="*/ 3513591 h 3593810"/>
              <a:gd name="connsiteX25" fmla="*/ 635045 w 876399"/>
              <a:gd name="connsiteY25" fmla="*/ 3561722 h 3593810"/>
              <a:gd name="connsiteX26" fmla="*/ 458011 w 876399"/>
              <a:gd name="connsiteY26" fmla="*/ 3545679 h 3593810"/>
              <a:gd name="connsiteX27" fmla="*/ 436551 w 876399"/>
              <a:gd name="connsiteY27" fmla="*/ 3449416 h 3593810"/>
              <a:gd name="connsiteX28" fmla="*/ 393634 w 876399"/>
              <a:gd name="connsiteY28" fmla="*/ 3385241 h 3593810"/>
              <a:gd name="connsiteX29" fmla="*/ 393634 w 876399"/>
              <a:gd name="connsiteY29" fmla="*/ 3422677 h 3593810"/>
              <a:gd name="connsiteX30" fmla="*/ 431187 w 876399"/>
              <a:gd name="connsiteY30" fmla="*/ 3529635 h 3593810"/>
              <a:gd name="connsiteX31" fmla="*/ 393634 w 876399"/>
              <a:gd name="connsiteY31" fmla="*/ 3593810 h 3593810"/>
              <a:gd name="connsiteX32" fmla="*/ 243422 w 876399"/>
              <a:gd name="connsiteY32" fmla="*/ 3534983 h 3593810"/>
              <a:gd name="connsiteX33" fmla="*/ 227328 w 876399"/>
              <a:gd name="connsiteY33" fmla="*/ 3374545 h 3593810"/>
              <a:gd name="connsiteX34" fmla="*/ 232694 w 876399"/>
              <a:gd name="connsiteY34" fmla="*/ 3246195 h 3593810"/>
              <a:gd name="connsiteX35" fmla="*/ 184412 w 876399"/>
              <a:gd name="connsiteY35" fmla="*/ 2930667 h 3593810"/>
              <a:gd name="connsiteX36" fmla="*/ 146858 w 876399"/>
              <a:gd name="connsiteY36" fmla="*/ 2550964 h 3593810"/>
              <a:gd name="connsiteX37" fmla="*/ 157588 w 876399"/>
              <a:gd name="connsiteY37" fmla="*/ 2358438 h 3593810"/>
              <a:gd name="connsiteX38" fmla="*/ 152223 w 876399"/>
              <a:gd name="connsiteY38" fmla="*/ 2315655 h 3593810"/>
              <a:gd name="connsiteX39" fmla="*/ 50294 w 876399"/>
              <a:gd name="connsiteY39" fmla="*/ 2294263 h 3593810"/>
              <a:gd name="connsiteX40" fmla="*/ 61023 w 876399"/>
              <a:gd name="connsiteY40" fmla="*/ 1946648 h 3593810"/>
              <a:gd name="connsiteX41" fmla="*/ 77118 w 876399"/>
              <a:gd name="connsiteY41" fmla="*/ 1625772 h 3593810"/>
              <a:gd name="connsiteX42" fmla="*/ 82482 w 876399"/>
              <a:gd name="connsiteY42" fmla="*/ 1518814 h 3593810"/>
              <a:gd name="connsiteX43" fmla="*/ 82482 w 876399"/>
              <a:gd name="connsiteY43" fmla="*/ 1443942 h 3593810"/>
              <a:gd name="connsiteX44" fmla="*/ 98576 w 876399"/>
              <a:gd name="connsiteY44" fmla="*/ 1326288 h 3593810"/>
              <a:gd name="connsiteX45" fmla="*/ 18106 w 876399"/>
              <a:gd name="connsiteY45" fmla="*/ 1262113 h 3593810"/>
              <a:gd name="connsiteX46" fmla="*/ 8047 w 876399"/>
              <a:gd name="connsiteY46" fmla="*/ 1203118 h 3593810"/>
              <a:gd name="connsiteX47" fmla="*/ 493592 w 876399"/>
              <a:gd name="connsiteY47" fmla="*/ 492567 h 3593810"/>
              <a:gd name="connsiteX48" fmla="*/ 497826 w 876399"/>
              <a:gd name="connsiteY48" fmla="*/ 493263 h 3593810"/>
              <a:gd name="connsiteX49" fmla="*/ 543845 w 876399"/>
              <a:gd name="connsiteY49" fmla="*/ 524098 h 3593810"/>
              <a:gd name="connsiteX50" fmla="*/ 640410 w 876399"/>
              <a:gd name="connsiteY50" fmla="*/ 572229 h 3593810"/>
              <a:gd name="connsiteX51" fmla="*/ 774527 w 876399"/>
              <a:gd name="connsiteY51" fmla="*/ 641752 h 3593810"/>
              <a:gd name="connsiteX52" fmla="*/ 790621 w 876399"/>
              <a:gd name="connsiteY52" fmla="*/ 738015 h 3593810"/>
              <a:gd name="connsiteX53" fmla="*/ 822809 w 876399"/>
              <a:gd name="connsiteY53" fmla="*/ 861017 h 3593810"/>
              <a:gd name="connsiteX54" fmla="*/ 860362 w 876399"/>
              <a:gd name="connsiteY54" fmla="*/ 1187241 h 3593810"/>
              <a:gd name="connsiteX55" fmla="*/ 852458 w 876399"/>
              <a:gd name="connsiteY55" fmla="*/ 1193258 h 3593810"/>
              <a:gd name="connsiteX56" fmla="*/ 7221 w 876399"/>
              <a:gd name="connsiteY56" fmla="*/ 1193258 h 3593810"/>
              <a:gd name="connsiteX57" fmla="*/ 2012 w 876399"/>
              <a:gd name="connsiteY57" fmla="*/ 1131088 h 3593810"/>
              <a:gd name="connsiteX58" fmla="*/ 2012 w 876399"/>
              <a:gd name="connsiteY58" fmla="*/ 951932 h 3593810"/>
              <a:gd name="connsiteX59" fmla="*/ 18106 w 876399"/>
              <a:gd name="connsiteY59" fmla="*/ 679188 h 3593810"/>
              <a:gd name="connsiteX60" fmla="*/ 61023 w 876399"/>
              <a:gd name="connsiteY60" fmla="*/ 620360 h 3593810"/>
              <a:gd name="connsiteX61" fmla="*/ 184412 w 876399"/>
              <a:gd name="connsiteY61" fmla="*/ 577577 h 3593810"/>
              <a:gd name="connsiteX62" fmla="*/ 234705 w 876399"/>
              <a:gd name="connsiteY62" fmla="*/ 531451 h 3593810"/>
              <a:gd name="connsiteX63" fmla="*/ 263022 w 876399"/>
              <a:gd name="connsiteY63" fmla="*/ 499458 h 3593810"/>
              <a:gd name="connsiteX64" fmla="*/ 263022 w 876399"/>
              <a:gd name="connsiteY64" fmla="*/ 502276 h 3593810"/>
              <a:gd name="connsiteX65" fmla="*/ 306004 w 876399"/>
              <a:gd name="connsiteY65" fmla="*/ 652394 h 3593810"/>
              <a:gd name="connsiteX66" fmla="*/ 413457 w 876399"/>
              <a:gd name="connsiteY66" fmla="*/ 877572 h 3593810"/>
              <a:gd name="connsiteX67" fmla="*/ 461811 w 876399"/>
              <a:gd name="connsiteY67" fmla="*/ 1038413 h 3593810"/>
              <a:gd name="connsiteX68" fmla="*/ 483302 w 876399"/>
              <a:gd name="connsiteY68" fmla="*/ 936547 h 3593810"/>
              <a:gd name="connsiteX69" fmla="*/ 531656 w 876399"/>
              <a:gd name="connsiteY69" fmla="*/ 732815 h 3593810"/>
              <a:gd name="connsiteX70" fmla="*/ 504792 w 876399"/>
              <a:gd name="connsiteY70" fmla="*/ 496914 h 3593810"/>
              <a:gd name="connsiteX71" fmla="*/ 388269 w 876399"/>
              <a:gd name="connsiteY71" fmla="*/ 0 h 3593810"/>
              <a:gd name="connsiteX72" fmla="*/ 538481 w 876399"/>
              <a:gd name="connsiteY72" fmla="*/ 203222 h 3593810"/>
              <a:gd name="connsiteX73" fmla="*/ 517021 w 876399"/>
              <a:gd name="connsiteY73" fmla="*/ 326224 h 3593810"/>
              <a:gd name="connsiteX74" fmla="*/ 490199 w 876399"/>
              <a:gd name="connsiteY74" fmla="*/ 401095 h 3593810"/>
              <a:gd name="connsiteX75" fmla="*/ 474105 w 876399"/>
              <a:gd name="connsiteY75" fmla="*/ 449227 h 3593810"/>
              <a:gd name="connsiteX76" fmla="*/ 482151 w 876399"/>
              <a:gd name="connsiteY76" fmla="*/ 480645 h 3593810"/>
              <a:gd name="connsiteX77" fmla="*/ 483088 w 876399"/>
              <a:gd name="connsiteY77" fmla="*/ 481968 h 3593810"/>
              <a:gd name="connsiteX78" fmla="*/ 467184 w 876399"/>
              <a:gd name="connsiteY78" fmla="*/ 566612 h 3593810"/>
              <a:gd name="connsiteX79" fmla="*/ 451066 w 876399"/>
              <a:gd name="connsiteY79" fmla="*/ 636310 h 3593810"/>
              <a:gd name="connsiteX80" fmla="*/ 413457 w 876399"/>
              <a:gd name="connsiteY80" fmla="*/ 673839 h 3593810"/>
              <a:gd name="connsiteX81" fmla="*/ 408084 w 876399"/>
              <a:gd name="connsiteY81" fmla="*/ 727453 h 3593810"/>
              <a:gd name="connsiteX82" fmla="*/ 381221 w 876399"/>
              <a:gd name="connsiteY82" fmla="*/ 684563 h 3593810"/>
              <a:gd name="connsiteX83" fmla="*/ 381221 w 876399"/>
              <a:gd name="connsiteY83" fmla="*/ 620226 h 3593810"/>
              <a:gd name="connsiteX84" fmla="*/ 316749 w 876399"/>
              <a:gd name="connsiteY84" fmla="*/ 566612 h 3593810"/>
              <a:gd name="connsiteX85" fmla="*/ 284513 w 876399"/>
              <a:gd name="connsiteY85" fmla="*/ 480830 h 3593810"/>
              <a:gd name="connsiteX86" fmla="*/ 275782 w 876399"/>
              <a:gd name="connsiteY86" fmla="*/ 488872 h 3593810"/>
              <a:gd name="connsiteX87" fmla="*/ 272457 w 876399"/>
              <a:gd name="connsiteY87" fmla="*/ 490967 h 3593810"/>
              <a:gd name="connsiteX88" fmla="*/ 281227 w 876399"/>
              <a:gd name="connsiteY88" fmla="*/ 483571 h 3593810"/>
              <a:gd name="connsiteX89" fmla="*/ 297070 w 876399"/>
              <a:gd name="connsiteY89" fmla="*/ 433182 h 3593810"/>
              <a:gd name="connsiteX90" fmla="*/ 264882 w 876399"/>
              <a:gd name="connsiteY90" fmla="*/ 336920 h 3593810"/>
              <a:gd name="connsiteX91" fmla="*/ 232694 w 876399"/>
              <a:gd name="connsiteY91" fmla="*/ 197874 h 3593810"/>
              <a:gd name="connsiteX92" fmla="*/ 388269 w 876399"/>
              <a:gd name="connsiteY92" fmla="*/ 0 h 35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876399" h="3593810">
                <a:moveTo>
                  <a:pt x="413965" y="1343164"/>
                </a:moveTo>
                <a:cubicBezTo>
                  <a:pt x="408595" y="1396280"/>
                  <a:pt x="408595" y="1428150"/>
                  <a:pt x="371012" y="1460018"/>
                </a:cubicBezTo>
                <a:cubicBezTo>
                  <a:pt x="328060" y="1491888"/>
                  <a:pt x="231418" y="1475953"/>
                  <a:pt x="231418" y="1475953"/>
                </a:cubicBezTo>
                <a:cubicBezTo>
                  <a:pt x="231418" y="1475953"/>
                  <a:pt x="252894" y="1502511"/>
                  <a:pt x="322691" y="1513134"/>
                </a:cubicBezTo>
                <a:cubicBezTo>
                  <a:pt x="392489" y="1523757"/>
                  <a:pt x="467655" y="1470642"/>
                  <a:pt x="467655" y="1470642"/>
                </a:cubicBezTo>
                <a:cubicBezTo>
                  <a:pt x="467655" y="1470642"/>
                  <a:pt x="489131" y="1497199"/>
                  <a:pt x="537452" y="1497199"/>
                </a:cubicBezTo>
                <a:cubicBezTo>
                  <a:pt x="591142" y="1497199"/>
                  <a:pt x="628724" y="1460018"/>
                  <a:pt x="628724" y="1460018"/>
                </a:cubicBezTo>
                <a:cubicBezTo>
                  <a:pt x="628724" y="1460018"/>
                  <a:pt x="553558" y="1460018"/>
                  <a:pt x="510606" y="1444084"/>
                </a:cubicBezTo>
                <a:cubicBezTo>
                  <a:pt x="467655" y="1422837"/>
                  <a:pt x="440810" y="1343164"/>
                  <a:pt x="440810" y="1343164"/>
                </a:cubicBezTo>
                <a:cubicBezTo>
                  <a:pt x="440810" y="1343164"/>
                  <a:pt x="440810" y="1343164"/>
                  <a:pt x="413965" y="1343164"/>
                </a:cubicBezTo>
                <a:close/>
                <a:moveTo>
                  <a:pt x="7221" y="1193259"/>
                </a:moveTo>
                <a:lnTo>
                  <a:pt x="852458" y="1193259"/>
                </a:lnTo>
                <a:lnTo>
                  <a:pt x="815684" y="1221251"/>
                </a:lnTo>
                <a:cubicBezTo>
                  <a:pt x="765139" y="1246069"/>
                  <a:pt x="704786" y="1246069"/>
                  <a:pt x="704786" y="1246069"/>
                </a:cubicBezTo>
                <a:cubicBezTo>
                  <a:pt x="704786" y="1246069"/>
                  <a:pt x="704786" y="1283505"/>
                  <a:pt x="715516" y="1363724"/>
                </a:cubicBezTo>
                <a:cubicBezTo>
                  <a:pt x="726245" y="1443942"/>
                  <a:pt x="742339" y="1497422"/>
                  <a:pt x="726245" y="1497422"/>
                </a:cubicBezTo>
                <a:cubicBezTo>
                  <a:pt x="710151" y="1497422"/>
                  <a:pt x="720880" y="1764818"/>
                  <a:pt x="720880" y="1903865"/>
                </a:cubicBezTo>
                <a:cubicBezTo>
                  <a:pt x="720880" y="2042910"/>
                  <a:pt x="720880" y="2294263"/>
                  <a:pt x="720880" y="2321003"/>
                </a:cubicBezTo>
                <a:cubicBezTo>
                  <a:pt x="720880" y="2347742"/>
                  <a:pt x="635045" y="2342395"/>
                  <a:pt x="608221" y="2342395"/>
                </a:cubicBezTo>
                <a:cubicBezTo>
                  <a:pt x="581398" y="2342395"/>
                  <a:pt x="554575" y="2342395"/>
                  <a:pt x="554575" y="2342395"/>
                </a:cubicBezTo>
                <a:cubicBezTo>
                  <a:pt x="554575" y="2342395"/>
                  <a:pt x="554575" y="2422614"/>
                  <a:pt x="549210" y="2481441"/>
                </a:cubicBezTo>
                <a:cubicBezTo>
                  <a:pt x="543845" y="2534920"/>
                  <a:pt x="543845" y="2807665"/>
                  <a:pt x="533116" y="2877188"/>
                </a:cubicBezTo>
                <a:cubicBezTo>
                  <a:pt x="527751" y="2941363"/>
                  <a:pt x="500927" y="3096453"/>
                  <a:pt x="506293" y="3192716"/>
                </a:cubicBezTo>
                <a:cubicBezTo>
                  <a:pt x="506293" y="3288978"/>
                  <a:pt x="533116" y="3379893"/>
                  <a:pt x="559939" y="3428024"/>
                </a:cubicBezTo>
                <a:cubicBezTo>
                  <a:pt x="592127" y="3476155"/>
                  <a:pt x="602857" y="3497547"/>
                  <a:pt x="624316" y="3513591"/>
                </a:cubicBezTo>
                <a:cubicBezTo>
                  <a:pt x="640410" y="3534983"/>
                  <a:pt x="683327" y="3556375"/>
                  <a:pt x="635045" y="3561722"/>
                </a:cubicBezTo>
                <a:cubicBezTo>
                  <a:pt x="586763" y="3561722"/>
                  <a:pt x="479469" y="3567071"/>
                  <a:pt x="458011" y="3545679"/>
                </a:cubicBezTo>
                <a:cubicBezTo>
                  <a:pt x="436551" y="3529635"/>
                  <a:pt x="452645" y="3476155"/>
                  <a:pt x="436551" y="3449416"/>
                </a:cubicBezTo>
                <a:cubicBezTo>
                  <a:pt x="420457" y="3417328"/>
                  <a:pt x="393634" y="3385241"/>
                  <a:pt x="393634" y="3385241"/>
                </a:cubicBezTo>
                <a:cubicBezTo>
                  <a:pt x="393634" y="3422677"/>
                  <a:pt x="393634" y="3422677"/>
                  <a:pt x="393634" y="3422677"/>
                </a:cubicBezTo>
                <a:cubicBezTo>
                  <a:pt x="393634" y="3422677"/>
                  <a:pt x="436551" y="3508243"/>
                  <a:pt x="431187" y="3529635"/>
                </a:cubicBezTo>
                <a:cubicBezTo>
                  <a:pt x="425822" y="3551027"/>
                  <a:pt x="425822" y="3593810"/>
                  <a:pt x="393634" y="3593810"/>
                </a:cubicBezTo>
                <a:cubicBezTo>
                  <a:pt x="356081" y="3593810"/>
                  <a:pt x="254152" y="3567071"/>
                  <a:pt x="243422" y="3534983"/>
                </a:cubicBezTo>
                <a:cubicBezTo>
                  <a:pt x="232694" y="3497547"/>
                  <a:pt x="243422" y="3406633"/>
                  <a:pt x="227328" y="3374545"/>
                </a:cubicBezTo>
                <a:cubicBezTo>
                  <a:pt x="216600" y="3347806"/>
                  <a:pt x="227328" y="3294326"/>
                  <a:pt x="232694" y="3246195"/>
                </a:cubicBezTo>
                <a:cubicBezTo>
                  <a:pt x="238058" y="3192716"/>
                  <a:pt x="227328" y="3032277"/>
                  <a:pt x="184412" y="2930667"/>
                </a:cubicBezTo>
                <a:cubicBezTo>
                  <a:pt x="146858" y="2829056"/>
                  <a:pt x="141494" y="2636530"/>
                  <a:pt x="146858" y="2550964"/>
                </a:cubicBezTo>
                <a:cubicBezTo>
                  <a:pt x="146858" y="2465397"/>
                  <a:pt x="157588" y="2401222"/>
                  <a:pt x="157588" y="2358438"/>
                </a:cubicBezTo>
                <a:cubicBezTo>
                  <a:pt x="152223" y="2321003"/>
                  <a:pt x="152223" y="2315655"/>
                  <a:pt x="152223" y="2315655"/>
                </a:cubicBezTo>
                <a:cubicBezTo>
                  <a:pt x="152223" y="2315655"/>
                  <a:pt x="44929" y="2315655"/>
                  <a:pt x="50294" y="2294263"/>
                </a:cubicBezTo>
                <a:cubicBezTo>
                  <a:pt x="50294" y="2272871"/>
                  <a:pt x="61023" y="2048259"/>
                  <a:pt x="61023" y="1946648"/>
                </a:cubicBezTo>
                <a:cubicBezTo>
                  <a:pt x="61023" y="1850385"/>
                  <a:pt x="66388" y="1711339"/>
                  <a:pt x="77118" y="1625772"/>
                </a:cubicBezTo>
                <a:cubicBezTo>
                  <a:pt x="82482" y="1545553"/>
                  <a:pt x="82482" y="1518814"/>
                  <a:pt x="82482" y="1518814"/>
                </a:cubicBezTo>
                <a:cubicBezTo>
                  <a:pt x="82482" y="1518814"/>
                  <a:pt x="77118" y="1502770"/>
                  <a:pt x="82482" y="1443942"/>
                </a:cubicBezTo>
                <a:cubicBezTo>
                  <a:pt x="93212" y="1379767"/>
                  <a:pt x="98576" y="1326288"/>
                  <a:pt x="98576" y="1326288"/>
                </a:cubicBezTo>
                <a:cubicBezTo>
                  <a:pt x="98576" y="1326288"/>
                  <a:pt x="39565" y="1326288"/>
                  <a:pt x="18106" y="1262113"/>
                </a:cubicBezTo>
                <a:cubicBezTo>
                  <a:pt x="14083" y="1244732"/>
                  <a:pt x="10730" y="1225012"/>
                  <a:pt x="8047" y="1203118"/>
                </a:cubicBezTo>
                <a:close/>
                <a:moveTo>
                  <a:pt x="493592" y="492567"/>
                </a:moveTo>
                <a:lnTo>
                  <a:pt x="497826" y="493263"/>
                </a:lnTo>
                <a:cubicBezTo>
                  <a:pt x="511657" y="496021"/>
                  <a:pt x="539822" y="504042"/>
                  <a:pt x="543845" y="524098"/>
                </a:cubicBezTo>
                <a:cubicBezTo>
                  <a:pt x="549210" y="556185"/>
                  <a:pt x="592127" y="566881"/>
                  <a:pt x="640410" y="572229"/>
                </a:cubicBezTo>
                <a:cubicBezTo>
                  <a:pt x="688692" y="572229"/>
                  <a:pt x="774527" y="604316"/>
                  <a:pt x="774527" y="641752"/>
                </a:cubicBezTo>
                <a:cubicBezTo>
                  <a:pt x="774527" y="673839"/>
                  <a:pt x="774527" y="743363"/>
                  <a:pt x="790621" y="738015"/>
                </a:cubicBezTo>
                <a:cubicBezTo>
                  <a:pt x="806715" y="732667"/>
                  <a:pt x="806715" y="802190"/>
                  <a:pt x="822809" y="861017"/>
                </a:cubicBezTo>
                <a:cubicBezTo>
                  <a:pt x="833538" y="925192"/>
                  <a:pt x="908644" y="1123066"/>
                  <a:pt x="860362" y="1187241"/>
                </a:cubicBezTo>
                <a:lnTo>
                  <a:pt x="852458" y="1193258"/>
                </a:lnTo>
                <a:lnTo>
                  <a:pt x="7221" y="1193258"/>
                </a:lnTo>
                <a:lnTo>
                  <a:pt x="2012" y="1131088"/>
                </a:lnTo>
                <a:cubicBezTo>
                  <a:pt x="-670" y="1078945"/>
                  <a:pt x="-670" y="1018781"/>
                  <a:pt x="2012" y="951932"/>
                </a:cubicBezTo>
                <a:cubicBezTo>
                  <a:pt x="2012" y="812886"/>
                  <a:pt x="18106" y="716623"/>
                  <a:pt x="18106" y="679188"/>
                </a:cubicBezTo>
                <a:cubicBezTo>
                  <a:pt x="18106" y="647100"/>
                  <a:pt x="7377" y="631056"/>
                  <a:pt x="61023" y="620360"/>
                </a:cubicBezTo>
                <a:cubicBezTo>
                  <a:pt x="109306" y="604316"/>
                  <a:pt x="141494" y="609664"/>
                  <a:pt x="184412" y="577577"/>
                </a:cubicBezTo>
                <a:cubicBezTo>
                  <a:pt x="205870" y="561533"/>
                  <a:pt x="221964" y="545490"/>
                  <a:pt x="234705" y="531451"/>
                </a:cubicBezTo>
                <a:lnTo>
                  <a:pt x="263022" y="499458"/>
                </a:lnTo>
                <a:lnTo>
                  <a:pt x="263022" y="502276"/>
                </a:lnTo>
                <a:cubicBezTo>
                  <a:pt x="263022" y="545167"/>
                  <a:pt x="273768" y="598781"/>
                  <a:pt x="306004" y="652394"/>
                </a:cubicBezTo>
                <a:cubicBezTo>
                  <a:pt x="338239" y="716730"/>
                  <a:pt x="386594" y="807874"/>
                  <a:pt x="413457" y="877572"/>
                </a:cubicBezTo>
                <a:cubicBezTo>
                  <a:pt x="440320" y="947270"/>
                  <a:pt x="461811" y="1038413"/>
                  <a:pt x="461811" y="1038413"/>
                </a:cubicBezTo>
                <a:cubicBezTo>
                  <a:pt x="461811" y="1038413"/>
                  <a:pt x="461811" y="990161"/>
                  <a:pt x="483302" y="936547"/>
                </a:cubicBezTo>
                <a:cubicBezTo>
                  <a:pt x="499420" y="882933"/>
                  <a:pt x="531656" y="786428"/>
                  <a:pt x="531656" y="732815"/>
                </a:cubicBezTo>
                <a:cubicBezTo>
                  <a:pt x="531656" y="684563"/>
                  <a:pt x="520911" y="529083"/>
                  <a:pt x="504792" y="496914"/>
                </a:cubicBezTo>
                <a:close/>
                <a:moveTo>
                  <a:pt x="388269" y="0"/>
                </a:moveTo>
                <a:cubicBezTo>
                  <a:pt x="511657" y="0"/>
                  <a:pt x="538481" y="96263"/>
                  <a:pt x="538481" y="203222"/>
                </a:cubicBezTo>
                <a:cubicBezTo>
                  <a:pt x="565304" y="203222"/>
                  <a:pt x="549210" y="326224"/>
                  <a:pt x="517021" y="326224"/>
                </a:cubicBezTo>
                <a:cubicBezTo>
                  <a:pt x="522387" y="342268"/>
                  <a:pt x="506293" y="390399"/>
                  <a:pt x="490199" y="401095"/>
                </a:cubicBezTo>
                <a:cubicBezTo>
                  <a:pt x="474105" y="411791"/>
                  <a:pt x="474105" y="427835"/>
                  <a:pt x="474105" y="449227"/>
                </a:cubicBezTo>
                <a:cubicBezTo>
                  <a:pt x="474105" y="462596"/>
                  <a:pt x="478128" y="473292"/>
                  <a:pt x="482151" y="480645"/>
                </a:cubicBezTo>
                <a:lnTo>
                  <a:pt x="483088" y="481968"/>
                </a:lnTo>
                <a:lnTo>
                  <a:pt x="467184" y="566612"/>
                </a:lnTo>
                <a:cubicBezTo>
                  <a:pt x="461811" y="594759"/>
                  <a:pt x="456438" y="620226"/>
                  <a:pt x="451066" y="636310"/>
                </a:cubicBezTo>
                <a:cubicBezTo>
                  <a:pt x="434948" y="673839"/>
                  <a:pt x="418830" y="652394"/>
                  <a:pt x="413457" y="673839"/>
                </a:cubicBezTo>
                <a:cubicBezTo>
                  <a:pt x="408084" y="695285"/>
                  <a:pt x="408084" y="727453"/>
                  <a:pt x="408084" y="727453"/>
                </a:cubicBezTo>
                <a:cubicBezTo>
                  <a:pt x="408084" y="727453"/>
                  <a:pt x="397339" y="711370"/>
                  <a:pt x="381221" y="684563"/>
                </a:cubicBezTo>
                <a:cubicBezTo>
                  <a:pt x="365103" y="657755"/>
                  <a:pt x="397339" y="641672"/>
                  <a:pt x="381221" y="620226"/>
                </a:cubicBezTo>
                <a:cubicBezTo>
                  <a:pt x="365103" y="604141"/>
                  <a:pt x="332867" y="593419"/>
                  <a:pt x="316749" y="566612"/>
                </a:cubicBezTo>
                <a:cubicBezTo>
                  <a:pt x="300631" y="545167"/>
                  <a:pt x="289886" y="507637"/>
                  <a:pt x="284513" y="480830"/>
                </a:cubicBezTo>
                <a:cubicBezTo>
                  <a:pt x="281827" y="483510"/>
                  <a:pt x="279140" y="486192"/>
                  <a:pt x="275782" y="488872"/>
                </a:cubicBezTo>
                <a:lnTo>
                  <a:pt x="272457" y="490967"/>
                </a:lnTo>
                <a:lnTo>
                  <a:pt x="281227" y="483571"/>
                </a:lnTo>
                <a:cubicBezTo>
                  <a:pt x="297070" y="468279"/>
                  <a:pt x="309140" y="449227"/>
                  <a:pt x="297070" y="433182"/>
                </a:cubicBezTo>
                <a:cubicBezTo>
                  <a:pt x="286340" y="411791"/>
                  <a:pt x="259517" y="385051"/>
                  <a:pt x="264882" y="336920"/>
                </a:cubicBezTo>
                <a:cubicBezTo>
                  <a:pt x="221964" y="336920"/>
                  <a:pt x="205870" y="203222"/>
                  <a:pt x="232694" y="197874"/>
                </a:cubicBezTo>
                <a:cubicBezTo>
                  <a:pt x="243422" y="101611"/>
                  <a:pt x="254152" y="0"/>
                  <a:pt x="38826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30" name="AutoShape 124"/>
          <p:cNvSpPr>
            <a:spLocks noChangeAspect="1"/>
          </p:cNvSpPr>
          <p:nvPr/>
        </p:nvSpPr>
        <p:spPr bwMode="auto">
          <a:xfrm>
            <a:off x="1235444" y="4869129"/>
            <a:ext cx="411025" cy="3284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84" y="0"/>
                </a:moveTo>
                <a:cubicBezTo>
                  <a:pt x="20941" y="0"/>
                  <a:pt x="21159" y="103"/>
                  <a:pt x="21335" y="310"/>
                </a:cubicBezTo>
                <a:cubicBezTo>
                  <a:pt x="21511" y="518"/>
                  <a:pt x="21599" y="760"/>
                  <a:pt x="21599" y="1048"/>
                </a:cubicBezTo>
                <a:lnTo>
                  <a:pt x="21599" y="16238"/>
                </a:lnTo>
                <a:cubicBezTo>
                  <a:pt x="21599" y="16523"/>
                  <a:pt x="21511" y="16767"/>
                  <a:pt x="21335" y="16969"/>
                </a:cubicBezTo>
                <a:cubicBezTo>
                  <a:pt x="21161" y="17173"/>
                  <a:pt x="20943" y="17274"/>
                  <a:pt x="20684" y="17274"/>
                </a:cubicBezTo>
                <a:lnTo>
                  <a:pt x="19807" y="17274"/>
                </a:lnTo>
                <a:lnTo>
                  <a:pt x="19807" y="17369"/>
                </a:lnTo>
                <a:cubicBezTo>
                  <a:pt x="19807" y="17948"/>
                  <a:pt x="19709" y="18498"/>
                  <a:pt x="19513" y="19017"/>
                </a:cubicBezTo>
                <a:cubicBezTo>
                  <a:pt x="19317" y="19535"/>
                  <a:pt x="19060" y="19984"/>
                  <a:pt x="18746" y="20361"/>
                </a:cubicBezTo>
                <a:cubicBezTo>
                  <a:pt x="18433" y="20738"/>
                  <a:pt x="18051" y="21038"/>
                  <a:pt x="17608" y="21263"/>
                </a:cubicBezTo>
                <a:cubicBezTo>
                  <a:pt x="17167" y="21487"/>
                  <a:pt x="16697" y="21599"/>
                  <a:pt x="16197" y="21599"/>
                </a:cubicBezTo>
                <a:cubicBezTo>
                  <a:pt x="15705" y="21599"/>
                  <a:pt x="15237" y="21487"/>
                  <a:pt x="14796" y="21263"/>
                </a:cubicBezTo>
                <a:cubicBezTo>
                  <a:pt x="14353" y="21038"/>
                  <a:pt x="13973" y="20738"/>
                  <a:pt x="13653" y="20361"/>
                </a:cubicBezTo>
                <a:cubicBezTo>
                  <a:pt x="13332" y="19984"/>
                  <a:pt x="13077" y="19535"/>
                  <a:pt x="12886" y="19017"/>
                </a:cubicBezTo>
                <a:cubicBezTo>
                  <a:pt x="12695" y="18498"/>
                  <a:pt x="12600" y="17948"/>
                  <a:pt x="12600" y="17369"/>
                </a:cubicBezTo>
                <a:lnTo>
                  <a:pt x="12600" y="17274"/>
                </a:lnTo>
                <a:lnTo>
                  <a:pt x="9000" y="17274"/>
                </a:lnTo>
                <a:lnTo>
                  <a:pt x="9000" y="17369"/>
                </a:lnTo>
                <a:cubicBezTo>
                  <a:pt x="9000" y="17948"/>
                  <a:pt x="8904" y="18498"/>
                  <a:pt x="8713" y="19017"/>
                </a:cubicBezTo>
                <a:cubicBezTo>
                  <a:pt x="8522" y="19535"/>
                  <a:pt x="8265" y="19984"/>
                  <a:pt x="7946" y="20361"/>
                </a:cubicBezTo>
                <a:cubicBezTo>
                  <a:pt x="7628" y="20738"/>
                  <a:pt x="7244" y="21038"/>
                  <a:pt x="6803" y="21263"/>
                </a:cubicBezTo>
                <a:cubicBezTo>
                  <a:pt x="6360" y="21487"/>
                  <a:pt x="5894" y="21599"/>
                  <a:pt x="5402" y="21599"/>
                </a:cubicBezTo>
                <a:cubicBezTo>
                  <a:pt x="4910" y="21599"/>
                  <a:pt x="4442" y="21487"/>
                  <a:pt x="4004" y="21263"/>
                </a:cubicBezTo>
                <a:cubicBezTo>
                  <a:pt x="3558" y="21038"/>
                  <a:pt x="3178" y="20738"/>
                  <a:pt x="2857" y="20361"/>
                </a:cubicBezTo>
                <a:cubicBezTo>
                  <a:pt x="2537" y="19984"/>
                  <a:pt x="2282" y="19535"/>
                  <a:pt x="2091" y="19017"/>
                </a:cubicBezTo>
                <a:cubicBezTo>
                  <a:pt x="1900" y="18498"/>
                  <a:pt x="1804" y="17948"/>
                  <a:pt x="1804" y="17369"/>
                </a:cubicBezTo>
                <a:lnTo>
                  <a:pt x="1804" y="17274"/>
                </a:lnTo>
                <a:lnTo>
                  <a:pt x="891" y="17274"/>
                </a:lnTo>
                <a:cubicBezTo>
                  <a:pt x="646" y="17274"/>
                  <a:pt x="438" y="17168"/>
                  <a:pt x="262" y="16960"/>
                </a:cubicBezTo>
                <a:cubicBezTo>
                  <a:pt x="88" y="16756"/>
                  <a:pt x="0" y="16514"/>
                  <a:pt x="0" y="16238"/>
                </a:cubicBezTo>
                <a:lnTo>
                  <a:pt x="0" y="10668"/>
                </a:lnTo>
                <a:cubicBezTo>
                  <a:pt x="0" y="10441"/>
                  <a:pt x="26" y="10205"/>
                  <a:pt x="68" y="9960"/>
                </a:cubicBezTo>
                <a:cubicBezTo>
                  <a:pt x="117" y="9715"/>
                  <a:pt x="186" y="9474"/>
                  <a:pt x="274" y="9229"/>
                </a:cubicBezTo>
                <a:cubicBezTo>
                  <a:pt x="364" y="8984"/>
                  <a:pt x="470" y="8751"/>
                  <a:pt x="592" y="8526"/>
                </a:cubicBezTo>
                <a:cubicBezTo>
                  <a:pt x="712" y="8301"/>
                  <a:pt x="837" y="8114"/>
                  <a:pt x="959" y="7964"/>
                </a:cubicBezTo>
                <a:lnTo>
                  <a:pt x="3573" y="4906"/>
                </a:lnTo>
                <a:cubicBezTo>
                  <a:pt x="3697" y="4759"/>
                  <a:pt x="3857" y="4613"/>
                  <a:pt x="4053" y="4474"/>
                </a:cubicBezTo>
                <a:cubicBezTo>
                  <a:pt x="4248" y="4330"/>
                  <a:pt x="4449" y="4209"/>
                  <a:pt x="4657" y="4109"/>
                </a:cubicBezTo>
                <a:cubicBezTo>
                  <a:pt x="4863" y="4005"/>
                  <a:pt x="5071" y="3927"/>
                  <a:pt x="5277" y="3867"/>
                </a:cubicBezTo>
                <a:cubicBezTo>
                  <a:pt x="5485" y="3806"/>
                  <a:pt x="5686" y="3775"/>
                  <a:pt x="5882" y="3775"/>
                </a:cubicBezTo>
                <a:lnTo>
                  <a:pt x="6820" y="3775"/>
                </a:lnTo>
                <a:lnTo>
                  <a:pt x="6820" y="1048"/>
                </a:lnTo>
                <a:cubicBezTo>
                  <a:pt x="6820" y="760"/>
                  <a:pt x="6908" y="518"/>
                  <a:pt x="7082" y="310"/>
                </a:cubicBezTo>
                <a:cubicBezTo>
                  <a:pt x="7258" y="103"/>
                  <a:pt x="7464" y="0"/>
                  <a:pt x="7699" y="0"/>
                </a:cubicBezTo>
                <a:lnTo>
                  <a:pt x="20684" y="0"/>
                </a:lnTo>
                <a:close/>
                <a:moveTo>
                  <a:pt x="6791" y="6438"/>
                </a:moveTo>
                <a:lnTo>
                  <a:pt x="5877" y="6438"/>
                </a:lnTo>
                <a:cubicBezTo>
                  <a:pt x="5799" y="6438"/>
                  <a:pt x="5676" y="6478"/>
                  <a:pt x="5510" y="6550"/>
                </a:cubicBezTo>
                <a:cubicBezTo>
                  <a:pt x="5341" y="6625"/>
                  <a:pt x="5223" y="6703"/>
                  <a:pt x="5152" y="6784"/>
                </a:cubicBezTo>
                <a:lnTo>
                  <a:pt x="2539" y="9830"/>
                </a:lnTo>
                <a:cubicBezTo>
                  <a:pt x="2478" y="9902"/>
                  <a:pt x="2412" y="10040"/>
                  <a:pt x="2351" y="10239"/>
                </a:cubicBezTo>
                <a:cubicBezTo>
                  <a:pt x="2289" y="10435"/>
                  <a:pt x="2257" y="10579"/>
                  <a:pt x="2257" y="10671"/>
                </a:cubicBezTo>
                <a:lnTo>
                  <a:pt x="2257" y="11527"/>
                </a:lnTo>
                <a:lnTo>
                  <a:pt x="6795" y="11527"/>
                </a:lnTo>
                <a:lnTo>
                  <a:pt x="6795" y="6438"/>
                </a:lnTo>
                <a:close/>
                <a:moveTo>
                  <a:pt x="5395" y="18942"/>
                </a:moveTo>
                <a:cubicBezTo>
                  <a:pt x="5760" y="18942"/>
                  <a:pt x="6075" y="18789"/>
                  <a:pt x="6340" y="18481"/>
                </a:cubicBezTo>
                <a:cubicBezTo>
                  <a:pt x="6600" y="18173"/>
                  <a:pt x="6732" y="17804"/>
                  <a:pt x="6732" y="17372"/>
                </a:cubicBezTo>
                <a:cubicBezTo>
                  <a:pt x="6732" y="16940"/>
                  <a:pt x="6600" y="16569"/>
                  <a:pt x="6340" y="16252"/>
                </a:cubicBezTo>
                <a:cubicBezTo>
                  <a:pt x="6078" y="15944"/>
                  <a:pt x="5762" y="15786"/>
                  <a:pt x="5395" y="15786"/>
                </a:cubicBezTo>
                <a:cubicBezTo>
                  <a:pt x="5027" y="15786"/>
                  <a:pt x="4714" y="15941"/>
                  <a:pt x="4444" y="16246"/>
                </a:cubicBezTo>
                <a:cubicBezTo>
                  <a:pt x="4180" y="16557"/>
                  <a:pt x="4045" y="16932"/>
                  <a:pt x="4045" y="17372"/>
                </a:cubicBezTo>
                <a:cubicBezTo>
                  <a:pt x="4045" y="17804"/>
                  <a:pt x="4180" y="18173"/>
                  <a:pt x="4444" y="18481"/>
                </a:cubicBezTo>
                <a:cubicBezTo>
                  <a:pt x="4714" y="18789"/>
                  <a:pt x="5027" y="18942"/>
                  <a:pt x="5395" y="18942"/>
                </a:cubicBezTo>
                <a:moveTo>
                  <a:pt x="16195" y="18942"/>
                </a:moveTo>
                <a:cubicBezTo>
                  <a:pt x="16560" y="18942"/>
                  <a:pt x="16878" y="18789"/>
                  <a:pt x="17145" y="18481"/>
                </a:cubicBezTo>
                <a:cubicBezTo>
                  <a:pt x="17409" y="18173"/>
                  <a:pt x="17544" y="17804"/>
                  <a:pt x="17544" y="17372"/>
                </a:cubicBezTo>
                <a:cubicBezTo>
                  <a:pt x="17544" y="16940"/>
                  <a:pt x="17412" y="16569"/>
                  <a:pt x="17150" y="16252"/>
                </a:cubicBezTo>
                <a:cubicBezTo>
                  <a:pt x="16890" y="15944"/>
                  <a:pt x="16572" y="15786"/>
                  <a:pt x="16195" y="15786"/>
                </a:cubicBezTo>
                <a:cubicBezTo>
                  <a:pt x="15827" y="15786"/>
                  <a:pt x="15514" y="15941"/>
                  <a:pt x="15249" y="16246"/>
                </a:cubicBezTo>
                <a:cubicBezTo>
                  <a:pt x="14990" y="16557"/>
                  <a:pt x="14857" y="16932"/>
                  <a:pt x="14857" y="17372"/>
                </a:cubicBezTo>
                <a:cubicBezTo>
                  <a:pt x="14857" y="17804"/>
                  <a:pt x="14990" y="18173"/>
                  <a:pt x="15249" y="18481"/>
                </a:cubicBezTo>
                <a:cubicBezTo>
                  <a:pt x="15511" y="18789"/>
                  <a:pt x="15825" y="18942"/>
                  <a:pt x="16195" y="18942"/>
                </a:cubicBezTo>
              </a:path>
            </a:pathLst>
          </a:custGeom>
          <a:solidFill>
            <a:schemeClr val="accent4"/>
          </a:solidFill>
          <a:ln>
            <a:noFill/>
          </a:ln>
          <a:effectLst/>
        </p:spPr>
        <p:txBody>
          <a:bodyPr lIns="101577" tIns="101577" rIns="101577" bIns="101577" anchor="ctr"/>
          <a:lstStyle/>
          <a:p>
            <a:pPr defTabSz="1217930">
              <a:defRPr/>
            </a:pPr>
            <a:endParaRPr lang="es-ES" sz="6600" dirty="0">
              <a:solidFill>
                <a:srgbClr val="44CEB9"/>
              </a:solidFill>
              <a:effectLst>
                <a:outerShdw blurRad="38100" dist="38100" dir="2700000" algn="tl">
                  <a:srgbClr val="000000"/>
                </a:outerShdw>
              </a:effectLst>
              <a:latin typeface="Arial" panose="020B0604020202090204" pitchFamily="34" charset="0"/>
              <a:ea typeface="思源黑体 CN Regular" panose="020B0500000000000000" pitchFamily="34" charset="-122"/>
              <a:cs typeface="Gill Sans" panose="020B0502020104020203" charset="0"/>
              <a:sym typeface="Arial" panose="020B0604020202090204" pitchFamily="34" charset="0"/>
            </a:endParaRPr>
          </a:p>
        </p:txBody>
      </p:sp>
      <p:sp>
        <p:nvSpPr>
          <p:cNvPr id="131" name="AutoShape 44"/>
          <p:cNvSpPr>
            <a:spLocks noChangeAspect="1"/>
          </p:cNvSpPr>
          <p:nvPr/>
        </p:nvSpPr>
        <p:spPr bwMode="auto">
          <a:xfrm>
            <a:off x="1241720" y="3075396"/>
            <a:ext cx="367981" cy="35208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20" y="19326"/>
                </a:moveTo>
                <a:cubicBezTo>
                  <a:pt x="21574" y="19434"/>
                  <a:pt x="21599" y="19552"/>
                  <a:pt x="21599" y="19677"/>
                </a:cubicBezTo>
                <a:cubicBezTo>
                  <a:pt x="21599" y="19974"/>
                  <a:pt x="21492" y="20237"/>
                  <a:pt x="21274" y="20463"/>
                </a:cubicBezTo>
                <a:lnTo>
                  <a:pt x="20490" y="21235"/>
                </a:lnTo>
                <a:cubicBezTo>
                  <a:pt x="20281" y="21461"/>
                  <a:pt x="20026" y="21574"/>
                  <a:pt x="19720" y="21574"/>
                </a:cubicBezTo>
                <a:lnTo>
                  <a:pt x="19664" y="21574"/>
                </a:lnTo>
                <a:cubicBezTo>
                  <a:pt x="19350" y="21537"/>
                  <a:pt x="19081" y="21396"/>
                  <a:pt x="18866" y="21153"/>
                </a:cubicBezTo>
                <a:lnTo>
                  <a:pt x="12700" y="13222"/>
                </a:lnTo>
                <a:cubicBezTo>
                  <a:pt x="11958" y="13870"/>
                  <a:pt x="11265" y="14438"/>
                  <a:pt x="10623" y="14927"/>
                </a:cubicBezTo>
                <a:cubicBezTo>
                  <a:pt x="9975" y="15413"/>
                  <a:pt x="9366" y="15835"/>
                  <a:pt x="8789" y="16188"/>
                </a:cubicBezTo>
                <a:lnTo>
                  <a:pt x="9261" y="19988"/>
                </a:lnTo>
                <a:lnTo>
                  <a:pt x="9261" y="20124"/>
                </a:lnTo>
                <a:cubicBezTo>
                  <a:pt x="9261" y="20423"/>
                  <a:pt x="9162" y="20672"/>
                  <a:pt x="8964" y="20870"/>
                </a:cubicBezTo>
                <a:lnTo>
                  <a:pt x="8546" y="21289"/>
                </a:lnTo>
                <a:cubicBezTo>
                  <a:pt x="8339" y="21498"/>
                  <a:pt x="8076" y="21599"/>
                  <a:pt x="7762" y="21599"/>
                </a:cubicBezTo>
                <a:lnTo>
                  <a:pt x="7705" y="21599"/>
                </a:lnTo>
                <a:cubicBezTo>
                  <a:pt x="7354" y="21563"/>
                  <a:pt x="7088" y="21424"/>
                  <a:pt x="6907" y="21178"/>
                </a:cubicBezTo>
                <a:lnTo>
                  <a:pt x="4131" y="17500"/>
                </a:lnTo>
                <a:lnTo>
                  <a:pt x="418" y="14695"/>
                </a:lnTo>
                <a:cubicBezTo>
                  <a:pt x="155" y="14472"/>
                  <a:pt x="16" y="14201"/>
                  <a:pt x="0" y="13884"/>
                </a:cubicBezTo>
                <a:lnTo>
                  <a:pt x="0" y="13833"/>
                </a:lnTo>
                <a:cubicBezTo>
                  <a:pt x="0" y="13550"/>
                  <a:pt x="104" y="13293"/>
                  <a:pt x="311" y="13059"/>
                </a:cubicBezTo>
                <a:lnTo>
                  <a:pt x="715" y="12668"/>
                </a:lnTo>
                <a:cubicBezTo>
                  <a:pt x="897" y="12439"/>
                  <a:pt x="1151" y="12332"/>
                  <a:pt x="1477" y="12340"/>
                </a:cubicBezTo>
                <a:cubicBezTo>
                  <a:pt x="1550" y="12340"/>
                  <a:pt x="1596" y="12352"/>
                  <a:pt x="1612" y="12369"/>
                </a:cubicBezTo>
                <a:lnTo>
                  <a:pt x="5407" y="12801"/>
                </a:lnTo>
                <a:cubicBezTo>
                  <a:pt x="5761" y="12233"/>
                  <a:pt x="6180" y="11625"/>
                  <a:pt x="6672" y="10983"/>
                </a:cubicBezTo>
                <a:cubicBezTo>
                  <a:pt x="7167" y="10336"/>
                  <a:pt x="7733" y="9655"/>
                  <a:pt x="8376" y="8931"/>
                </a:cubicBezTo>
                <a:lnTo>
                  <a:pt x="478" y="2748"/>
                </a:lnTo>
                <a:cubicBezTo>
                  <a:pt x="195" y="2521"/>
                  <a:pt x="59" y="2256"/>
                  <a:pt x="59" y="1950"/>
                </a:cubicBezTo>
                <a:lnTo>
                  <a:pt x="59" y="1894"/>
                </a:lnTo>
                <a:cubicBezTo>
                  <a:pt x="59" y="1614"/>
                  <a:pt x="161" y="1354"/>
                  <a:pt x="370" y="1111"/>
                </a:cubicBezTo>
                <a:lnTo>
                  <a:pt x="1140" y="336"/>
                </a:lnTo>
                <a:cubicBezTo>
                  <a:pt x="1383" y="130"/>
                  <a:pt x="1641" y="25"/>
                  <a:pt x="1910" y="25"/>
                </a:cubicBezTo>
                <a:lnTo>
                  <a:pt x="2088" y="25"/>
                </a:lnTo>
                <a:cubicBezTo>
                  <a:pt x="2153" y="25"/>
                  <a:pt x="2215" y="45"/>
                  <a:pt x="2269" y="79"/>
                </a:cubicBezTo>
                <a:lnTo>
                  <a:pt x="13147" y="4045"/>
                </a:lnTo>
                <a:lnTo>
                  <a:pt x="15193" y="2030"/>
                </a:lnTo>
                <a:cubicBezTo>
                  <a:pt x="15827" y="1396"/>
                  <a:pt x="16551" y="901"/>
                  <a:pt x="17375" y="540"/>
                </a:cubicBezTo>
                <a:cubicBezTo>
                  <a:pt x="18195" y="180"/>
                  <a:pt x="18951" y="0"/>
                  <a:pt x="19636" y="0"/>
                </a:cubicBezTo>
                <a:cubicBezTo>
                  <a:pt x="20284" y="0"/>
                  <a:pt x="20779" y="166"/>
                  <a:pt x="21113" y="500"/>
                </a:cubicBezTo>
                <a:cubicBezTo>
                  <a:pt x="21291" y="661"/>
                  <a:pt x="21418" y="870"/>
                  <a:pt x="21492" y="1125"/>
                </a:cubicBezTo>
                <a:cubicBezTo>
                  <a:pt x="21563" y="1374"/>
                  <a:pt x="21599" y="1659"/>
                  <a:pt x="21599" y="1973"/>
                </a:cubicBezTo>
                <a:cubicBezTo>
                  <a:pt x="21599" y="2660"/>
                  <a:pt x="21424" y="3415"/>
                  <a:pt x="21076" y="4235"/>
                </a:cubicBezTo>
                <a:cubicBezTo>
                  <a:pt x="20728" y="5055"/>
                  <a:pt x="20230" y="5778"/>
                  <a:pt x="19582" y="6400"/>
                </a:cubicBezTo>
                <a:lnTo>
                  <a:pt x="17547" y="8456"/>
                </a:lnTo>
                <a:lnTo>
                  <a:pt x="21520" y="19326"/>
                </a:lnTo>
                <a:close/>
              </a:path>
            </a:pathLst>
          </a:custGeom>
          <a:solidFill>
            <a:schemeClr val="accent2"/>
          </a:solidFill>
          <a:ln>
            <a:noFill/>
          </a:ln>
          <a:effectLst/>
        </p:spPr>
        <p:txBody>
          <a:bodyPr lIns="101577" tIns="101577" rIns="101577" bIns="101577" anchor="ctr"/>
          <a:lstStyle/>
          <a:p>
            <a:pPr defTabSz="1217930">
              <a:defRPr/>
            </a:pPr>
            <a:endParaRPr lang="es-ES" sz="6600" dirty="0">
              <a:solidFill>
                <a:srgbClr val="44CEB9"/>
              </a:solidFill>
              <a:effectLst>
                <a:outerShdw blurRad="38100" dist="38100" dir="2700000" algn="tl">
                  <a:srgbClr val="000000"/>
                </a:outerShdw>
              </a:effectLst>
              <a:latin typeface="Arial" panose="020B0604020202090204" pitchFamily="34" charset="0"/>
              <a:ea typeface="思源黑体 CN Regular" panose="020B0500000000000000" pitchFamily="34" charset="-122"/>
              <a:cs typeface="Gill Sans" panose="020B0502020104020203" charset="0"/>
              <a:sym typeface="Arial" panose="020B0604020202090204" pitchFamily="34" charset="0"/>
            </a:endParaRPr>
          </a:p>
        </p:txBody>
      </p:sp>
      <p:sp>
        <p:nvSpPr>
          <p:cNvPr id="132" name="Freeform 131"/>
          <p:cNvSpPr>
            <a:spLocks noChangeAspect="1" noChangeArrowheads="1"/>
          </p:cNvSpPr>
          <p:nvPr/>
        </p:nvSpPr>
        <p:spPr bwMode="auto">
          <a:xfrm>
            <a:off x="1277495" y="2093790"/>
            <a:ext cx="356975" cy="427244"/>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1"/>
          </a:solidFill>
          <a:ln>
            <a:noFill/>
          </a:ln>
          <a:effectLst/>
        </p:spPr>
        <p:txBody>
          <a:bodyPr wrap="square" anchor="ctr">
            <a:noAutofit/>
          </a:bodyPr>
          <a:lstStyle/>
          <a:p>
            <a:pPr>
              <a:defRPr/>
            </a:pPr>
            <a:endParaRPr lang="en-US" sz="24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33" name="Freeform 328"/>
          <p:cNvSpPr>
            <a:spLocks noChangeAspect="1" noChangeArrowheads="1"/>
          </p:cNvSpPr>
          <p:nvPr/>
        </p:nvSpPr>
        <p:spPr bwMode="auto">
          <a:xfrm>
            <a:off x="1139780" y="4020859"/>
            <a:ext cx="492771" cy="274911"/>
          </a:xfrm>
          <a:custGeom>
            <a:avLst/>
            <a:gdLst>
              <a:gd name="T0" fmla="*/ 585 w 1564"/>
              <a:gd name="T1" fmla="*/ 610 h 871"/>
              <a:gd name="T2" fmla="*/ 451 w 1564"/>
              <a:gd name="T3" fmla="*/ 744 h 871"/>
              <a:gd name="T4" fmla="*/ 585 w 1564"/>
              <a:gd name="T5" fmla="*/ 870 h 871"/>
              <a:gd name="T6" fmla="*/ 710 w 1564"/>
              <a:gd name="T7" fmla="*/ 744 h 871"/>
              <a:gd name="T8" fmla="*/ 585 w 1564"/>
              <a:gd name="T9" fmla="*/ 610 h 871"/>
              <a:gd name="T10" fmla="*/ 585 w 1564"/>
              <a:gd name="T11" fmla="*/ 811 h 871"/>
              <a:gd name="T12" fmla="*/ 518 w 1564"/>
              <a:gd name="T13" fmla="*/ 744 h 871"/>
              <a:gd name="T14" fmla="*/ 585 w 1564"/>
              <a:gd name="T15" fmla="*/ 677 h 871"/>
              <a:gd name="T16" fmla="*/ 643 w 1564"/>
              <a:gd name="T17" fmla="*/ 744 h 871"/>
              <a:gd name="T18" fmla="*/ 585 w 1564"/>
              <a:gd name="T19" fmla="*/ 811 h 871"/>
              <a:gd name="T20" fmla="*/ 1563 w 1564"/>
              <a:gd name="T21" fmla="*/ 519 h 871"/>
              <a:gd name="T22" fmla="*/ 1563 w 1564"/>
              <a:gd name="T23" fmla="*/ 652 h 871"/>
              <a:gd name="T24" fmla="*/ 1505 w 1564"/>
              <a:gd name="T25" fmla="*/ 719 h 871"/>
              <a:gd name="T26" fmla="*/ 1429 w 1564"/>
              <a:gd name="T27" fmla="*/ 719 h 871"/>
              <a:gd name="T28" fmla="*/ 1262 w 1564"/>
              <a:gd name="T29" fmla="*/ 569 h 871"/>
              <a:gd name="T30" fmla="*/ 1095 w 1564"/>
              <a:gd name="T31" fmla="*/ 719 h 871"/>
              <a:gd name="T32" fmla="*/ 752 w 1564"/>
              <a:gd name="T33" fmla="*/ 719 h 871"/>
              <a:gd name="T34" fmla="*/ 585 w 1564"/>
              <a:gd name="T35" fmla="*/ 569 h 871"/>
              <a:gd name="T36" fmla="*/ 409 w 1564"/>
              <a:gd name="T37" fmla="*/ 719 h 871"/>
              <a:gd name="T38" fmla="*/ 326 w 1564"/>
              <a:gd name="T39" fmla="*/ 719 h 871"/>
              <a:gd name="T40" fmla="*/ 267 w 1564"/>
              <a:gd name="T41" fmla="*/ 652 h 871"/>
              <a:gd name="T42" fmla="*/ 267 w 1564"/>
              <a:gd name="T43" fmla="*/ 519 h 871"/>
              <a:gd name="T44" fmla="*/ 1563 w 1564"/>
              <a:gd name="T45" fmla="*/ 519 h 871"/>
              <a:gd name="T46" fmla="*/ 1262 w 1564"/>
              <a:gd name="T47" fmla="*/ 610 h 871"/>
              <a:gd name="T48" fmla="*/ 1128 w 1564"/>
              <a:gd name="T49" fmla="*/ 744 h 871"/>
              <a:gd name="T50" fmla="*/ 1262 w 1564"/>
              <a:gd name="T51" fmla="*/ 870 h 871"/>
              <a:gd name="T52" fmla="*/ 1396 w 1564"/>
              <a:gd name="T53" fmla="*/ 744 h 871"/>
              <a:gd name="T54" fmla="*/ 1262 w 1564"/>
              <a:gd name="T55" fmla="*/ 610 h 871"/>
              <a:gd name="T56" fmla="*/ 1262 w 1564"/>
              <a:gd name="T57" fmla="*/ 811 h 871"/>
              <a:gd name="T58" fmla="*/ 1195 w 1564"/>
              <a:gd name="T59" fmla="*/ 744 h 871"/>
              <a:gd name="T60" fmla="*/ 1262 w 1564"/>
              <a:gd name="T61" fmla="*/ 677 h 871"/>
              <a:gd name="T62" fmla="*/ 1329 w 1564"/>
              <a:gd name="T63" fmla="*/ 744 h 871"/>
              <a:gd name="T64" fmla="*/ 1262 w 1564"/>
              <a:gd name="T65" fmla="*/ 811 h 871"/>
              <a:gd name="T66" fmla="*/ 1538 w 1564"/>
              <a:gd name="T67" fmla="*/ 376 h 871"/>
              <a:gd name="T68" fmla="*/ 1295 w 1564"/>
              <a:gd name="T69" fmla="*/ 134 h 871"/>
              <a:gd name="T70" fmla="*/ 1229 w 1564"/>
              <a:gd name="T71" fmla="*/ 109 h 871"/>
              <a:gd name="T72" fmla="*/ 1112 w 1564"/>
              <a:gd name="T73" fmla="*/ 109 h 871"/>
              <a:gd name="T74" fmla="*/ 1112 w 1564"/>
              <a:gd name="T75" fmla="*/ 59 h 871"/>
              <a:gd name="T76" fmla="*/ 1045 w 1564"/>
              <a:gd name="T77" fmla="*/ 0 h 871"/>
              <a:gd name="T78" fmla="*/ 326 w 1564"/>
              <a:gd name="T79" fmla="*/ 0 h 871"/>
              <a:gd name="T80" fmla="*/ 267 w 1564"/>
              <a:gd name="T81" fmla="*/ 59 h 871"/>
              <a:gd name="T82" fmla="*/ 267 w 1564"/>
              <a:gd name="T83" fmla="*/ 75 h 871"/>
              <a:gd name="T84" fmla="*/ 8 w 1564"/>
              <a:gd name="T85" fmla="*/ 101 h 871"/>
              <a:gd name="T86" fmla="*/ 459 w 1564"/>
              <a:gd name="T87" fmla="*/ 159 h 871"/>
              <a:gd name="T88" fmla="*/ 0 w 1564"/>
              <a:gd name="T89" fmla="*/ 209 h 871"/>
              <a:gd name="T90" fmla="*/ 459 w 1564"/>
              <a:gd name="T91" fmla="*/ 268 h 871"/>
              <a:gd name="T92" fmla="*/ 0 w 1564"/>
              <a:gd name="T93" fmla="*/ 309 h 871"/>
              <a:gd name="T94" fmla="*/ 267 w 1564"/>
              <a:gd name="T95" fmla="*/ 360 h 871"/>
              <a:gd name="T96" fmla="*/ 267 w 1564"/>
              <a:gd name="T97" fmla="*/ 485 h 871"/>
              <a:gd name="T98" fmla="*/ 1563 w 1564"/>
              <a:gd name="T99" fmla="*/ 485 h 871"/>
              <a:gd name="T100" fmla="*/ 1563 w 1564"/>
              <a:gd name="T101" fmla="*/ 435 h 871"/>
              <a:gd name="T102" fmla="*/ 1538 w 1564"/>
              <a:gd name="T103" fmla="*/ 376 h 871"/>
              <a:gd name="T104" fmla="*/ 1429 w 1564"/>
              <a:gd name="T105" fmla="*/ 385 h 871"/>
              <a:gd name="T106" fmla="*/ 1195 w 1564"/>
              <a:gd name="T107" fmla="*/ 385 h 871"/>
              <a:gd name="T108" fmla="*/ 1178 w 1564"/>
              <a:gd name="T109" fmla="*/ 376 h 871"/>
              <a:gd name="T110" fmla="*/ 1178 w 1564"/>
              <a:gd name="T111" fmla="*/ 193 h 871"/>
              <a:gd name="T112" fmla="*/ 1195 w 1564"/>
              <a:gd name="T113" fmla="*/ 184 h 871"/>
              <a:gd name="T114" fmla="*/ 1237 w 1564"/>
              <a:gd name="T115" fmla="*/ 184 h 871"/>
              <a:gd name="T116" fmla="*/ 1245 w 1564"/>
              <a:gd name="T117" fmla="*/ 184 h 871"/>
              <a:gd name="T118" fmla="*/ 1438 w 1564"/>
              <a:gd name="T119" fmla="*/ 368 h 871"/>
              <a:gd name="T120" fmla="*/ 1429 w 1564"/>
              <a:gd name="T121" fmla="*/ 385 h 871"/>
              <a:gd name="T122" fmla="*/ 1429 w 1564"/>
              <a:gd name="T123" fmla="*/ 385 h 871"/>
              <a:gd name="T124" fmla="*/ 1429 w 1564"/>
              <a:gd name="T125" fmla="*/ 38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chemeClr val="accent3"/>
          </a:solidFill>
          <a:ln>
            <a:noFill/>
          </a:ln>
          <a:effectLst/>
        </p:spPr>
        <p:txBody>
          <a:bodyPr wrap="none" lIns="243784" tIns="121892" rIns="243784" bIns="121892" anchor="ctr"/>
          <a:lstStyle/>
          <a:p>
            <a:pPr>
              <a:defRPr/>
            </a:pPr>
            <a:endParaRPr lang="en-US" sz="2400"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34" name="TextBox 133"/>
          <p:cNvSpPr txBox="1"/>
          <p:nvPr/>
        </p:nvSpPr>
        <p:spPr>
          <a:xfrm>
            <a:off x="1725150" y="1987776"/>
            <a:ext cx="845103" cy="338554"/>
          </a:xfrm>
          <a:prstGeom prst="rect">
            <a:avLst/>
          </a:prstGeom>
          <a:noFill/>
        </p:spPr>
        <p:txBody>
          <a:bodyPr wrap="none" rtlCol="0">
            <a:spAutoFit/>
          </a:bodyPr>
          <a:lstStyle/>
          <a:p>
            <a:r>
              <a:rPr lang="en-US" sz="1600" b="1" dirty="0">
                <a:solidFill>
                  <a:schemeClr val="tx2"/>
                </a:solidFill>
                <a:latin typeface="Arial" panose="020B0604020202090204" pitchFamily="34" charset="0"/>
                <a:ea typeface="思源黑体 CN Regular" panose="020B0500000000000000" pitchFamily="34" charset="-122"/>
                <a:cs typeface="Lato Regular"/>
                <a:sym typeface="Arial" panose="020B0604020202090204" pitchFamily="34" charset="0"/>
              </a:rPr>
              <a:t>Harder</a:t>
            </a:r>
            <a:endParaRPr lang="id-ID" sz="1600" b="1" dirty="0">
              <a:solidFill>
                <a:schemeClr val="tx2"/>
              </a:solidFill>
              <a:latin typeface="Arial" panose="020B0604020202090204" pitchFamily="34" charset="0"/>
              <a:ea typeface="思源黑体 CN Regular" panose="020B0500000000000000" pitchFamily="34" charset="-122"/>
              <a:cs typeface="Lato Regular"/>
              <a:sym typeface="Arial" panose="020B0604020202090204" pitchFamily="34" charset="0"/>
            </a:endParaRPr>
          </a:p>
        </p:txBody>
      </p:sp>
      <p:sp>
        <p:nvSpPr>
          <p:cNvPr id="135" name="TextBox 134"/>
          <p:cNvSpPr txBox="1"/>
          <p:nvPr/>
        </p:nvSpPr>
        <p:spPr>
          <a:xfrm>
            <a:off x="1725150" y="2228198"/>
            <a:ext cx="1125205" cy="430887"/>
          </a:xfrm>
          <a:prstGeom prst="rect">
            <a:avLst/>
          </a:prstGeom>
          <a:noFill/>
        </p:spPr>
        <p:txBody>
          <a:bodyPr wrap="square" rtlCol="0">
            <a:spAutoFit/>
          </a:bodyPr>
          <a:lstStyle/>
          <a:p>
            <a:r>
              <a:rPr lang="pt-BR" sz="1100" dirty="0">
                <a:solidFill>
                  <a:schemeClr val="tx2"/>
                </a:solidFill>
                <a:latin typeface="Arial" panose="020B0604020202090204" pitchFamily="34" charset="0"/>
                <a:ea typeface="思源黑体 CN Regular" panose="020B0500000000000000" pitchFamily="34" charset="-122"/>
                <a:cs typeface="Lato Light"/>
                <a:sym typeface="Arial" panose="020B0604020202090204" pitchFamily="34" charset="0"/>
              </a:rPr>
              <a:t>Lorem ipsum dolor sit amet.</a:t>
            </a:r>
            <a:endParaRPr lang="en-US" sz="1100" b="1" dirty="0">
              <a:solidFill>
                <a:schemeClr val="tx2"/>
              </a:solidFill>
              <a:latin typeface="Arial" panose="020B0604020202090204" pitchFamily="34" charset="0"/>
              <a:ea typeface="思源黑体 CN Regular" panose="020B0500000000000000" pitchFamily="34" charset="-122"/>
              <a:cs typeface="Lato Light"/>
              <a:sym typeface="Arial" panose="020B0604020202090204" pitchFamily="34" charset="0"/>
            </a:endParaRPr>
          </a:p>
        </p:txBody>
      </p:sp>
      <p:sp>
        <p:nvSpPr>
          <p:cNvPr id="136" name="TextBox 135"/>
          <p:cNvSpPr txBox="1"/>
          <p:nvPr/>
        </p:nvSpPr>
        <p:spPr>
          <a:xfrm>
            <a:off x="1725149" y="2948975"/>
            <a:ext cx="651140" cy="338554"/>
          </a:xfrm>
          <a:prstGeom prst="rect">
            <a:avLst/>
          </a:prstGeom>
          <a:noFill/>
        </p:spPr>
        <p:txBody>
          <a:bodyPr wrap="none" rtlCol="0">
            <a:spAutoFit/>
          </a:bodyPr>
          <a:lstStyle/>
          <a:p>
            <a:r>
              <a:rPr lang="en-US" sz="1600" b="1" dirty="0">
                <a:solidFill>
                  <a:schemeClr val="tx2"/>
                </a:solidFill>
                <a:latin typeface="Arial" panose="020B0604020202090204" pitchFamily="34" charset="0"/>
                <a:ea typeface="思源黑体 CN Regular" panose="020B0500000000000000" pitchFamily="34" charset="-122"/>
                <a:cs typeface="Lato Regular"/>
                <a:sym typeface="Arial" panose="020B0604020202090204" pitchFamily="34" charset="0"/>
              </a:rPr>
              <a:t>Hard</a:t>
            </a:r>
            <a:endParaRPr lang="id-ID" sz="1600" b="1" dirty="0">
              <a:solidFill>
                <a:schemeClr val="tx2"/>
              </a:solidFill>
              <a:latin typeface="Arial" panose="020B0604020202090204" pitchFamily="34" charset="0"/>
              <a:ea typeface="思源黑体 CN Regular" panose="020B0500000000000000" pitchFamily="34" charset="-122"/>
              <a:cs typeface="Lato Regular"/>
              <a:sym typeface="Arial" panose="020B0604020202090204" pitchFamily="34" charset="0"/>
            </a:endParaRPr>
          </a:p>
        </p:txBody>
      </p:sp>
      <p:sp>
        <p:nvSpPr>
          <p:cNvPr id="137" name="TextBox 136"/>
          <p:cNvSpPr txBox="1"/>
          <p:nvPr/>
        </p:nvSpPr>
        <p:spPr>
          <a:xfrm>
            <a:off x="1725150" y="3189396"/>
            <a:ext cx="1125205" cy="430887"/>
          </a:xfrm>
          <a:prstGeom prst="rect">
            <a:avLst/>
          </a:prstGeom>
          <a:noFill/>
        </p:spPr>
        <p:txBody>
          <a:bodyPr wrap="square" rtlCol="0">
            <a:spAutoFit/>
          </a:bodyPr>
          <a:lstStyle/>
          <a:p>
            <a:r>
              <a:rPr lang="pt-BR" sz="1100" dirty="0">
                <a:solidFill>
                  <a:schemeClr val="tx2"/>
                </a:solidFill>
                <a:latin typeface="Arial" panose="020B0604020202090204" pitchFamily="34" charset="0"/>
                <a:ea typeface="思源黑体 CN Regular" panose="020B0500000000000000" pitchFamily="34" charset="-122"/>
                <a:cs typeface="Lato Light"/>
                <a:sym typeface="Arial" panose="020B0604020202090204" pitchFamily="34" charset="0"/>
              </a:rPr>
              <a:t>Lorem ipsum dolor sit amet.</a:t>
            </a:r>
            <a:endParaRPr lang="en-US" sz="1100" b="1" dirty="0">
              <a:solidFill>
                <a:schemeClr val="tx2"/>
              </a:solidFill>
              <a:latin typeface="Arial" panose="020B0604020202090204" pitchFamily="34" charset="0"/>
              <a:ea typeface="思源黑体 CN Regular" panose="020B0500000000000000" pitchFamily="34" charset="-122"/>
              <a:cs typeface="Lato Light"/>
              <a:sym typeface="Arial" panose="020B0604020202090204" pitchFamily="34" charset="0"/>
            </a:endParaRPr>
          </a:p>
        </p:txBody>
      </p:sp>
      <p:sp>
        <p:nvSpPr>
          <p:cNvPr id="138" name="TextBox 137"/>
          <p:cNvSpPr txBox="1"/>
          <p:nvPr/>
        </p:nvSpPr>
        <p:spPr>
          <a:xfrm>
            <a:off x="1725150" y="3885879"/>
            <a:ext cx="891591" cy="338554"/>
          </a:xfrm>
          <a:prstGeom prst="rect">
            <a:avLst/>
          </a:prstGeom>
          <a:noFill/>
        </p:spPr>
        <p:txBody>
          <a:bodyPr wrap="none" rtlCol="0">
            <a:spAutoFit/>
          </a:bodyPr>
          <a:lstStyle/>
          <a:p>
            <a:r>
              <a:rPr lang="en-US" sz="1600" b="1" dirty="0">
                <a:solidFill>
                  <a:schemeClr val="tx2"/>
                </a:solidFill>
                <a:latin typeface="Arial" panose="020B0604020202090204" pitchFamily="34" charset="0"/>
                <a:ea typeface="思源黑体 CN Regular" panose="020B0500000000000000" pitchFamily="34" charset="-122"/>
                <a:cs typeface="Lato Regular"/>
                <a:sym typeface="Arial" panose="020B0604020202090204" pitchFamily="34" charset="0"/>
              </a:rPr>
              <a:t>Normal</a:t>
            </a:r>
            <a:endParaRPr lang="id-ID" sz="1600" b="1" dirty="0">
              <a:solidFill>
                <a:schemeClr val="tx2"/>
              </a:solidFill>
              <a:latin typeface="Arial" panose="020B0604020202090204" pitchFamily="34" charset="0"/>
              <a:ea typeface="思源黑体 CN Regular" panose="020B0500000000000000" pitchFamily="34" charset="-122"/>
              <a:cs typeface="Lato Regular"/>
              <a:sym typeface="Arial" panose="020B0604020202090204" pitchFamily="34" charset="0"/>
            </a:endParaRPr>
          </a:p>
        </p:txBody>
      </p:sp>
      <p:sp>
        <p:nvSpPr>
          <p:cNvPr id="139" name="TextBox 138"/>
          <p:cNvSpPr txBox="1"/>
          <p:nvPr/>
        </p:nvSpPr>
        <p:spPr>
          <a:xfrm>
            <a:off x="1725150" y="4126300"/>
            <a:ext cx="1125205" cy="430887"/>
          </a:xfrm>
          <a:prstGeom prst="rect">
            <a:avLst/>
          </a:prstGeom>
          <a:noFill/>
        </p:spPr>
        <p:txBody>
          <a:bodyPr wrap="square" rtlCol="0">
            <a:spAutoFit/>
          </a:bodyPr>
          <a:lstStyle/>
          <a:p>
            <a:r>
              <a:rPr lang="pt-BR" sz="1100" dirty="0">
                <a:solidFill>
                  <a:schemeClr val="tx2"/>
                </a:solidFill>
                <a:latin typeface="Arial" panose="020B0604020202090204" pitchFamily="34" charset="0"/>
                <a:ea typeface="思源黑体 CN Regular" panose="020B0500000000000000" pitchFamily="34" charset="-122"/>
                <a:cs typeface="Lato Light"/>
                <a:sym typeface="Arial" panose="020B0604020202090204" pitchFamily="34" charset="0"/>
              </a:rPr>
              <a:t>Lorem ipsum dolor sit amet.</a:t>
            </a:r>
            <a:endParaRPr lang="en-US" sz="1100" b="1" dirty="0">
              <a:solidFill>
                <a:schemeClr val="tx2"/>
              </a:solidFill>
              <a:latin typeface="Arial" panose="020B0604020202090204" pitchFamily="34" charset="0"/>
              <a:ea typeface="思源黑体 CN Regular" panose="020B0500000000000000" pitchFamily="34" charset="-122"/>
              <a:cs typeface="Lato Light"/>
              <a:sym typeface="Arial" panose="020B0604020202090204" pitchFamily="34" charset="0"/>
            </a:endParaRPr>
          </a:p>
        </p:txBody>
      </p:sp>
      <p:sp>
        <p:nvSpPr>
          <p:cNvPr id="140" name="TextBox 139"/>
          <p:cNvSpPr txBox="1"/>
          <p:nvPr/>
        </p:nvSpPr>
        <p:spPr>
          <a:xfrm>
            <a:off x="1725149" y="4745114"/>
            <a:ext cx="662361" cy="338554"/>
          </a:xfrm>
          <a:prstGeom prst="rect">
            <a:avLst/>
          </a:prstGeom>
          <a:noFill/>
        </p:spPr>
        <p:txBody>
          <a:bodyPr wrap="none" rtlCol="0">
            <a:spAutoFit/>
          </a:bodyPr>
          <a:lstStyle/>
          <a:p>
            <a:r>
              <a:rPr lang="en-US" sz="1600" b="1" dirty="0">
                <a:solidFill>
                  <a:schemeClr val="tx2"/>
                </a:solidFill>
                <a:latin typeface="Arial" panose="020B0604020202090204" pitchFamily="34" charset="0"/>
                <a:ea typeface="思源黑体 CN Regular" panose="020B0500000000000000" pitchFamily="34" charset="-122"/>
                <a:cs typeface="Lato Regular"/>
                <a:sym typeface="Arial" panose="020B0604020202090204" pitchFamily="34" charset="0"/>
              </a:rPr>
              <a:t>Easy</a:t>
            </a:r>
            <a:endParaRPr lang="id-ID" sz="1600" b="1" dirty="0">
              <a:solidFill>
                <a:schemeClr val="tx2"/>
              </a:solidFill>
              <a:latin typeface="Arial" panose="020B0604020202090204" pitchFamily="34" charset="0"/>
              <a:ea typeface="思源黑体 CN Regular" panose="020B0500000000000000" pitchFamily="34" charset="-122"/>
              <a:cs typeface="Lato Regular"/>
              <a:sym typeface="Arial" panose="020B0604020202090204" pitchFamily="34" charset="0"/>
            </a:endParaRPr>
          </a:p>
        </p:txBody>
      </p:sp>
      <p:sp>
        <p:nvSpPr>
          <p:cNvPr id="141" name="TextBox 140"/>
          <p:cNvSpPr txBox="1"/>
          <p:nvPr/>
        </p:nvSpPr>
        <p:spPr>
          <a:xfrm>
            <a:off x="1725150" y="4985536"/>
            <a:ext cx="1125205" cy="430887"/>
          </a:xfrm>
          <a:prstGeom prst="rect">
            <a:avLst/>
          </a:prstGeom>
          <a:noFill/>
        </p:spPr>
        <p:txBody>
          <a:bodyPr wrap="square" rtlCol="0">
            <a:spAutoFit/>
          </a:bodyPr>
          <a:lstStyle/>
          <a:p>
            <a:r>
              <a:rPr lang="pt-BR" sz="1100" dirty="0">
                <a:solidFill>
                  <a:schemeClr val="tx2"/>
                </a:solidFill>
                <a:latin typeface="Arial" panose="020B0604020202090204" pitchFamily="34" charset="0"/>
                <a:ea typeface="思源黑体 CN Regular" panose="020B0500000000000000" pitchFamily="34" charset="-122"/>
                <a:cs typeface="Lato Light"/>
                <a:sym typeface="Arial" panose="020B0604020202090204" pitchFamily="34" charset="0"/>
              </a:rPr>
              <a:t>Lorem ipsum dolor sit amet.</a:t>
            </a:r>
            <a:endParaRPr lang="en-US" sz="1100" b="1" dirty="0">
              <a:solidFill>
                <a:schemeClr val="tx2"/>
              </a:solidFill>
              <a:latin typeface="Arial" panose="020B0604020202090204" pitchFamily="34" charset="0"/>
              <a:ea typeface="思源黑体 CN Regular" panose="020B0500000000000000" pitchFamily="34" charset="-122"/>
              <a:cs typeface="Lato Light"/>
              <a:sym typeface="Arial" panose="020B0604020202090204" pitchFamily="34" charset="0"/>
            </a:endParaRPr>
          </a:p>
        </p:txBody>
      </p:sp>
      <p:grpSp>
        <p:nvGrpSpPr>
          <p:cNvPr id="142" name="Group 141"/>
          <p:cNvGrpSpPr/>
          <p:nvPr/>
        </p:nvGrpSpPr>
        <p:grpSpPr>
          <a:xfrm>
            <a:off x="3982063" y="5808171"/>
            <a:ext cx="277647" cy="276819"/>
            <a:chOff x="2138511" y="2464802"/>
            <a:chExt cx="354012" cy="352956"/>
          </a:xfrm>
          <a:solidFill>
            <a:schemeClr val="accent1"/>
          </a:solidFill>
        </p:grpSpPr>
        <p:sp>
          <p:nvSpPr>
            <p:cNvPr id="143" name="Oval 142"/>
            <p:cNvSpPr>
              <a:spLocks noChangeArrowheads="1"/>
            </p:cNvSpPr>
            <p:nvPr/>
          </p:nvSpPr>
          <p:spPr bwMode="auto">
            <a:xfrm>
              <a:off x="2229830" y="2555417"/>
              <a:ext cx="171376" cy="171727"/>
            </a:xfrm>
            <a:prstGeom prst="ellipse">
              <a:avLst/>
            </a:prstGeom>
            <a:grpFill/>
            <a:ln>
              <a:noFill/>
            </a:ln>
          </p:spPr>
          <p:txBody>
            <a:bodyPr vert="horz" wrap="square" lIns="91440" tIns="45720" rIns="91440" bIns="45720" numCol="1" anchor="t" anchorCtr="0" compatLnSpc="1"/>
            <a:lstStyle/>
            <a:p>
              <a:endParaRPr lang="id-ID"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44" name="Freeform 143"/>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vert="horz" wrap="square" lIns="91440" tIns="45720" rIns="91440" bIns="45720" numCol="1" anchor="t" anchorCtr="0" compatLnSpc="1"/>
            <a:lstStyle/>
            <a:p>
              <a:endParaRPr lang="id-ID" dirty="0">
                <a:latin typeface="Arial" panose="020B0604020202090204" pitchFamily="34" charset="0"/>
                <a:ea typeface="思源黑体 CN Regular" panose="020B0500000000000000" pitchFamily="34" charset="-122"/>
                <a:sym typeface="Arial" panose="020B0604020202090204" pitchFamily="34" charset="0"/>
              </a:endParaRPr>
            </a:p>
          </p:txBody>
        </p:sp>
      </p:grpSp>
      <p:sp>
        <p:nvSpPr>
          <p:cNvPr id="145" name="TextBox 144"/>
          <p:cNvSpPr txBox="1"/>
          <p:nvPr/>
        </p:nvSpPr>
        <p:spPr>
          <a:xfrm>
            <a:off x="4259709" y="5777303"/>
            <a:ext cx="673069" cy="338554"/>
          </a:xfrm>
          <a:prstGeom prst="rect">
            <a:avLst/>
          </a:prstGeom>
          <a:noFill/>
        </p:spPr>
        <p:txBody>
          <a:bodyPr wrap="none" rtlCol="0">
            <a:spAutoFit/>
          </a:bodyPr>
          <a:lstStyle/>
          <a:p>
            <a:r>
              <a:rPr lang="en-US" sz="1600" b="1" dirty="0">
                <a:solidFill>
                  <a:schemeClr val="tx2"/>
                </a:solidFill>
                <a:latin typeface="Arial" panose="020B0604020202090204" pitchFamily="34" charset="0"/>
                <a:ea typeface="思源黑体 CN Regular" panose="020B0500000000000000" pitchFamily="34" charset="-122"/>
                <a:cs typeface="Lato Regular"/>
                <a:sym typeface="Arial" panose="020B0604020202090204" pitchFamily="34" charset="0"/>
              </a:rPr>
              <a:t>Tittle</a:t>
            </a:r>
            <a:endParaRPr lang="id-ID" sz="1600" b="1" dirty="0">
              <a:solidFill>
                <a:schemeClr val="tx2"/>
              </a:solidFill>
              <a:latin typeface="Arial" panose="020B0604020202090204" pitchFamily="34" charset="0"/>
              <a:ea typeface="思源黑体 CN Regular" panose="020B0500000000000000" pitchFamily="34" charset="-122"/>
              <a:cs typeface="Lato Regular"/>
              <a:sym typeface="Arial" panose="020B0604020202090204" pitchFamily="34" charset="0"/>
            </a:endParaRPr>
          </a:p>
        </p:txBody>
      </p:sp>
      <p:grpSp>
        <p:nvGrpSpPr>
          <p:cNvPr id="146" name="Group 145"/>
          <p:cNvGrpSpPr/>
          <p:nvPr/>
        </p:nvGrpSpPr>
        <p:grpSpPr>
          <a:xfrm>
            <a:off x="5838162" y="5808171"/>
            <a:ext cx="277647" cy="276819"/>
            <a:chOff x="2138511" y="2464802"/>
            <a:chExt cx="354012" cy="352956"/>
          </a:xfrm>
          <a:solidFill>
            <a:schemeClr val="accent2"/>
          </a:solidFill>
        </p:grpSpPr>
        <p:sp>
          <p:nvSpPr>
            <p:cNvPr id="147" name="Oval 146"/>
            <p:cNvSpPr>
              <a:spLocks noChangeArrowheads="1"/>
            </p:cNvSpPr>
            <p:nvPr/>
          </p:nvSpPr>
          <p:spPr bwMode="auto">
            <a:xfrm>
              <a:off x="2229830" y="2555417"/>
              <a:ext cx="171376" cy="171727"/>
            </a:xfrm>
            <a:prstGeom prst="ellipse">
              <a:avLst/>
            </a:prstGeom>
            <a:grpFill/>
            <a:ln>
              <a:noFill/>
            </a:ln>
          </p:spPr>
          <p:txBody>
            <a:bodyPr vert="horz" wrap="square" lIns="91440" tIns="45720" rIns="91440" bIns="45720" numCol="1" anchor="t" anchorCtr="0" compatLnSpc="1"/>
            <a:lstStyle/>
            <a:p>
              <a:endParaRPr lang="id-ID"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48" name="Freeform 147"/>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vert="horz" wrap="square" lIns="91440" tIns="45720" rIns="91440" bIns="45720" numCol="1" anchor="t" anchorCtr="0" compatLnSpc="1"/>
            <a:lstStyle/>
            <a:p>
              <a:endParaRPr lang="id-ID" dirty="0">
                <a:latin typeface="Arial" panose="020B0604020202090204" pitchFamily="34" charset="0"/>
                <a:ea typeface="思源黑体 CN Regular" panose="020B0500000000000000" pitchFamily="34" charset="-122"/>
                <a:sym typeface="Arial" panose="020B0604020202090204" pitchFamily="34" charset="0"/>
              </a:endParaRPr>
            </a:p>
          </p:txBody>
        </p:sp>
      </p:grpSp>
      <p:sp>
        <p:nvSpPr>
          <p:cNvPr id="149" name="TextBox 148"/>
          <p:cNvSpPr txBox="1"/>
          <p:nvPr/>
        </p:nvSpPr>
        <p:spPr>
          <a:xfrm>
            <a:off x="6115808" y="5777303"/>
            <a:ext cx="673069" cy="338554"/>
          </a:xfrm>
          <a:prstGeom prst="rect">
            <a:avLst/>
          </a:prstGeom>
          <a:noFill/>
        </p:spPr>
        <p:txBody>
          <a:bodyPr wrap="none" rtlCol="0">
            <a:spAutoFit/>
          </a:bodyPr>
          <a:lstStyle/>
          <a:p>
            <a:r>
              <a:rPr lang="en-US" sz="1600" b="1" dirty="0">
                <a:solidFill>
                  <a:schemeClr val="tx2"/>
                </a:solidFill>
                <a:latin typeface="Arial" panose="020B0604020202090204" pitchFamily="34" charset="0"/>
                <a:ea typeface="思源黑体 CN Regular" panose="020B0500000000000000" pitchFamily="34" charset="-122"/>
                <a:cs typeface="Lato Regular"/>
                <a:sym typeface="Arial" panose="020B0604020202090204" pitchFamily="34" charset="0"/>
              </a:rPr>
              <a:t>Tittle</a:t>
            </a:r>
            <a:endParaRPr lang="id-ID" sz="1600" b="1" dirty="0">
              <a:solidFill>
                <a:schemeClr val="tx2"/>
              </a:solidFill>
              <a:latin typeface="Arial" panose="020B0604020202090204" pitchFamily="34" charset="0"/>
              <a:ea typeface="思源黑体 CN Regular" panose="020B0500000000000000" pitchFamily="34" charset="-122"/>
              <a:cs typeface="Lato Regular"/>
              <a:sym typeface="Arial" panose="020B0604020202090204" pitchFamily="34" charset="0"/>
            </a:endParaRPr>
          </a:p>
        </p:txBody>
      </p:sp>
      <p:grpSp>
        <p:nvGrpSpPr>
          <p:cNvPr id="150" name="Group 149"/>
          <p:cNvGrpSpPr/>
          <p:nvPr/>
        </p:nvGrpSpPr>
        <p:grpSpPr>
          <a:xfrm>
            <a:off x="7586943" y="5808171"/>
            <a:ext cx="277647" cy="276819"/>
            <a:chOff x="2138511" y="2464802"/>
            <a:chExt cx="354012" cy="352956"/>
          </a:xfrm>
          <a:solidFill>
            <a:schemeClr val="accent3"/>
          </a:solidFill>
        </p:grpSpPr>
        <p:sp>
          <p:nvSpPr>
            <p:cNvPr id="151" name="Oval 150"/>
            <p:cNvSpPr>
              <a:spLocks noChangeArrowheads="1"/>
            </p:cNvSpPr>
            <p:nvPr/>
          </p:nvSpPr>
          <p:spPr bwMode="auto">
            <a:xfrm>
              <a:off x="2229830" y="2555417"/>
              <a:ext cx="171376" cy="171727"/>
            </a:xfrm>
            <a:prstGeom prst="ellipse">
              <a:avLst/>
            </a:prstGeom>
            <a:grpFill/>
            <a:ln>
              <a:noFill/>
            </a:ln>
          </p:spPr>
          <p:txBody>
            <a:bodyPr vert="horz" wrap="square" lIns="91440" tIns="45720" rIns="91440" bIns="45720" numCol="1" anchor="t" anchorCtr="0" compatLnSpc="1"/>
            <a:lstStyle/>
            <a:p>
              <a:endParaRPr lang="id-ID"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52" name="Freeform 151"/>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vert="horz" wrap="square" lIns="91440" tIns="45720" rIns="91440" bIns="45720" numCol="1" anchor="t" anchorCtr="0" compatLnSpc="1"/>
            <a:lstStyle/>
            <a:p>
              <a:endParaRPr lang="id-ID" dirty="0">
                <a:latin typeface="Arial" panose="020B0604020202090204" pitchFamily="34" charset="0"/>
                <a:ea typeface="思源黑体 CN Regular" panose="020B0500000000000000" pitchFamily="34" charset="-122"/>
                <a:sym typeface="Arial" panose="020B0604020202090204" pitchFamily="34" charset="0"/>
              </a:endParaRPr>
            </a:p>
          </p:txBody>
        </p:sp>
      </p:grpSp>
      <p:sp>
        <p:nvSpPr>
          <p:cNvPr id="153" name="TextBox 152"/>
          <p:cNvSpPr txBox="1"/>
          <p:nvPr/>
        </p:nvSpPr>
        <p:spPr>
          <a:xfrm>
            <a:off x="7864589" y="5777303"/>
            <a:ext cx="673069" cy="338554"/>
          </a:xfrm>
          <a:prstGeom prst="rect">
            <a:avLst/>
          </a:prstGeom>
          <a:noFill/>
        </p:spPr>
        <p:txBody>
          <a:bodyPr wrap="none" rtlCol="0">
            <a:spAutoFit/>
          </a:bodyPr>
          <a:lstStyle/>
          <a:p>
            <a:r>
              <a:rPr lang="en-US" sz="1600" b="1" dirty="0">
                <a:solidFill>
                  <a:schemeClr val="tx2"/>
                </a:solidFill>
                <a:latin typeface="Arial" panose="020B0604020202090204" pitchFamily="34" charset="0"/>
                <a:ea typeface="思源黑体 CN Regular" panose="020B0500000000000000" pitchFamily="34" charset="-122"/>
                <a:cs typeface="Lato Regular"/>
                <a:sym typeface="Arial" panose="020B0604020202090204" pitchFamily="34" charset="0"/>
              </a:rPr>
              <a:t>Tittle</a:t>
            </a:r>
            <a:endParaRPr lang="id-ID" sz="1600" b="1" dirty="0">
              <a:solidFill>
                <a:schemeClr val="tx2"/>
              </a:solidFill>
              <a:latin typeface="Arial" panose="020B0604020202090204" pitchFamily="34" charset="0"/>
              <a:ea typeface="思源黑体 CN Regular" panose="020B0500000000000000" pitchFamily="34" charset="-122"/>
              <a:cs typeface="Lato Regular"/>
              <a:sym typeface="Arial" panose="020B0604020202090204" pitchFamily="34" charset="0"/>
            </a:endParaRPr>
          </a:p>
        </p:txBody>
      </p:sp>
      <p:grpSp>
        <p:nvGrpSpPr>
          <p:cNvPr id="154" name="Group 153"/>
          <p:cNvGrpSpPr/>
          <p:nvPr/>
        </p:nvGrpSpPr>
        <p:grpSpPr>
          <a:xfrm>
            <a:off x="9414711" y="5808171"/>
            <a:ext cx="277647" cy="276819"/>
            <a:chOff x="2138511" y="2464802"/>
            <a:chExt cx="354012" cy="352956"/>
          </a:xfrm>
          <a:solidFill>
            <a:schemeClr val="accent4"/>
          </a:solidFill>
        </p:grpSpPr>
        <p:sp>
          <p:nvSpPr>
            <p:cNvPr id="155" name="Oval 154"/>
            <p:cNvSpPr>
              <a:spLocks noChangeArrowheads="1"/>
            </p:cNvSpPr>
            <p:nvPr/>
          </p:nvSpPr>
          <p:spPr bwMode="auto">
            <a:xfrm>
              <a:off x="2229830" y="2555417"/>
              <a:ext cx="171376" cy="171727"/>
            </a:xfrm>
            <a:prstGeom prst="ellipse">
              <a:avLst/>
            </a:prstGeom>
            <a:grpFill/>
            <a:ln>
              <a:noFill/>
            </a:ln>
          </p:spPr>
          <p:txBody>
            <a:bodyPr vert="horz" wrap="square" lIns="91440" tIns="45720" rIns="91440" bIns="45720" numCol="1" anchor="t" anchorCtr="0" compatLnSpc="1"/>
            <a:lstStyle/>
            <a:p>
              <a:endParaRPr lang="id-ID" dirty="0">
                <a:latin typeface="Arial" panose="020B0604020202090204" pitchFamily="34" charset="0"/>
                <a:ea typeface="思源黑体 CN Regular" panose="020B0500000000000000" pitchFamily="34" charset="-122"/>
                <a:sym typeface="Arial" panose="020B0604020202090204" pitchFamily="34" charset="0"/>
              </a:endParaRPr>
            </a:p>
          </p:txBody>
        </p:sp>
        <p:sp>
          <p:nvSpPr>
            <p:cNvPr id="156" name="Freeform 155"/>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vert="horz" wrap="square" lIns="91440" tIns="45720" rIns="91440" bIns="45720" numCol="1" anchor="t" anchorCtr="0" compatLnSpc="1"/>
            <a:lstStyle/>
            <a:p>
              <a:endParaRPr lang="id-ID" dirty="0">
                <a:latin typeface="Arial" panose="020B0604020202090204" pitchFamily="34" charset="0"/>
                <a:ea typeface="思源黑体 CN Regular" panose="020B0500000000000000" pitchFamily="34" charset="-122"/>
                <a:sym typeface="Arial" panose="020B0604020202090204" pitchFamily="34" charset="0"/>
              </a:endParaRPr>
            </a:p>
          </p:txBody>
        </p:sp>
      </p:grpSp>
      <p:sp>
        <p:nvSpPr>
          <p:cNvPr id="157" name="TextBox 156"/>
          <p:cNvSpPr txBox="1"/>
          <p:nvPr/>
        </p:nvSpPr>
        <p:spPr>
          <a:xfrm>
            <a:off x="9692359" y="5777303"/>
            <a:ext cx="673069" cy="338554"/>
          </a:xfrm>
          <a:prstGeom prst="rect">
            <a:avLst/>
          </a:prstGeom>
          <a:noFill/>
        </p:spPr>
        <p:txBody>
          <a:bodyPr wrap="none" rtlCol="0">
            <a:spAutoFit/>
          </a:bodyPr>
          <a:lstStyle/>
          <a:p>
            <a:r>
              <a:rPr lang="en-US" sz="1600" b="1" dirty="0">
                <a:solidFill>
                  <a:schemeClr val="tx2"/>
                </a:solidFill>
                <a:latin typeface="Arial" panose="020B0604020202090204" pitchFamily="34" charset="0"/>
                <a:ea typeface="思源黑体 CN Regular" panose="020B0500000000000000" pitchFamily="34" charset="-122"/>
                <a:cs typeface="Lato Regular"/>
                <a:sym typeface="Arial" panose="020B0604020202090204" pitchFamily="34" charset="0"/>
              </a:rPr>
              <a:t>Tittle</a:t>
            </a:r>
            <a:endParaRPr lang="id-ID" sz="1600" b="1" dirty="0">
              <a:solidFill>
                <a:schemeClr val="tx2"/>
              </a:solidFill>
              <a:latin typeface="Arial" panose="020B0604020202090204" pitchFamily="34" charset="0"/>
              <a:ea typeface="思源黑体 CN Regular" panose="020B0500000000000000" pitchFamily="34" charset="-122"/>
              <a:cs typeface="Lato Regular"/>
              <a:sym typeface="Arial" panose="020B0604020202090204" pitchFamily="34" charset="0"/>
            </a:endParaRPr>
          </a:p>
        </p:txBody>
      </p:sp>
      <p:grpSp>
        <p:nvGrpSpPr>
          <p:cNvPr id="66" name="组合 65"/>
          <p:cNvGrpSpPr/>
          <p:nvPr/>
        </p:nvGrpSpPr>
        <p:grpSpPr>
          <a:xfrm>
            <a:off x="530771" y="416625"/>
            <a:ext cx="2727541" cy="690854"/>
            <a:chOff x="530771" y="416625"/>
            <a:chExt cx="2727541" cy="690854"/>
          </a:xfrm>
        </p:grpSpPr>
        <p:pic>
          <p:nvPicPr>
            <p:cNvPr id="67" name="图片 66"/>
            <p:cNvPicPr>
              <a:picLocks noChangeAspect="1"/>
            </p:cNvPicPr>
            <p:nvPr/>
          </p:nvPicPr>
          <p:blipFill rotWithShape="1">
            <a:blip r:embed="rId1">
              <a:extLst>
                <a:ext uri="{28A0092B-C50C-407E-A947-70E740481C1C}">
                  <a14:useLocalDpi xmlns:a14="http://schemas.microsoft.com/office/drawing/2010/main" val="0"/>
                </a:ext>
              </a:extLst>
            </a:blip>
            <a:srcRect r="62661"/>
            <a:stretch>
              <a:fillRect/>
            </a:stretch>
          </p:blipFill>
          <p:spPr>
            <a:xfrm>
              <a:off x="530771" y="416625"/>
              <a:ext cx="773879" cy="690854"/>
            </a:xfrm>
            <a:prstGeom prst="rect">
              <a:avLst/>
            </a:prstGeom>
          </p:spPr>
        </p:pic>
        <p:sp>
          <p:nvSpPr>
            <p:cNvPr id="68" name="文本框 67"/>
            <p:cNvSpPr txBox="1"/>
            <p:nvPr/>
          </p:nvSpPr>
          <p:spPr>
            <a:xfrm>
              <a:off x="1033272" y="577386"/>
              <a:ext cx="2225040" cy="369332"/>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rPr>
                <a:t>输入您的标题</a:t>
              </a:r>
              <a:endParaRPr lang="zh-CN" altLang="en-US" dirty="0">
                <a:solidFill>
                  <a:schemeClr val="tx1"/>
                </a:solidFill>
                <a:effectLst/>
                <a:latin typeface="Arial" panose="020B0604020202090204" pitchFamily="34" charset="0"/>
                <a:ea typeface="思源黑体 CN Regular" panose="020B0500000000000000" pitchFamily="34" charset="-122"/>
                <a:sym typeface="Arial" panose="020B0604020202090204" pitchFamily="34" charset="0"/>
              </a:endParaRPr>
            </a:p>
          </p:txBody>
        </p:sp>
      </p:grpSp>
      <p:pic>
        <p:nvPicPr>
          <p:cNvPr id="69" name="图片 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7003" y="157810"/>
            <a:ext cx="1043152" cy="944327"/>
          </a:xfrm>
          <a:prstGeom prst="rect">
            <a:avLst/>
          </a:prstGeom>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53" presetClass="entr" presetSubtype="16"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500"/>
                                        <p:tgtEl>
                                          <p:spTgt spid="21"/>
                                        </p:tgtEl>
                                      </p:cBhvr>
                                    </p:animEffect>
                                  </p:childTnLst>
                                </p:cTn>
                              </p:par>
                              <p:par>
                                <p:cTn id="37" presetID="22" presetClass="entr" presetSubtype="8"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par>
                                <p:cTn id="40" presetID="22" presetClass="entr" presetSubtype="8"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par>
                                <p:cTn id="43" presetID="22" presetClass="entr" presetSubtype="8" fill="hold"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left)">
                                      <p:cBhvr>
                                        <p:cTn id="45" dur="500"/>
                                        <p:tgtEl>
                                          <p:spTgt spid="3"/>
                                        </p:tgtEl>
                                      </p:cBhvr>
                                    </p:animEffect>
                                  </p:childTnLst>
                                </p:cTn>
                              </p:par>
                              <p:par>
                                <p:cTn id="46" presetID="16" presetClass="entr" presetSubtype="26"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barn(inHorizontal)">
                                      <p:cBhvr>
                                        <p:cTn id="48" dur="500"/>
                                        <p:tgtEl>
                                          <p:spTgt spid="25"/>
                                        </p:tgtEl>
                                      </p:cBhvr>
                                    </p:animEffect>
                                  </p:childTnLst>
                                </p:cTn>
                              </p:par>
                              <p:par>
                                <p:cTn id="49" presetID="16" presetClass="entr" presetSubtype="26"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barn(inHorizontal)">
                                      <p:cBhvr>
                                        <p:cTn id="51" dur="500"/>
                                        <p:tgtEl>
                                          <p:spTgt spid="19"/>
                                        </p:tgtEl>
                                      </p:cBhvr>
                                    </p:animEffect>
                                  </p:childTnLst>
                                </p:cTn>
                              </p:par>
                              <p:par>
                                <p:cTn id="52" presetID="16" presetClass="entr" presetSubtype="26"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barn(inHorizontal)">
                                      <p:cBhvr>
                                        <p:cTn id="54" dur="500"/>
                                        <p:tgtEl>
                                          <p:spTgt spid="13"/>
                                        </p:tgtEl>
                                      </p:cBhvr>
                                    </p:animEffect>
                                  </p:childTnLst>
                                </p:cTn>
                              </p:par>
                              <p:par>
                                <p:cTn id="55" presetID="16" presetClass="entr" presetSubtype="26"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barn(inHorizontal)">
                                      <p:cBhvr>
                                        <p:cTn id="57" dur="500"/>
                                        <p:tgtEl>
                                          <p:spTgt spid="7"/>
                                        </p:tgtEl>
                                      </p:cBhvr>
                                    </p:animEffect>
                                  </p:childTnLst>
                                </p:cTn>
                              </p:par>
                            </p:childTnLst>
                          </p:cTn>
                        </p:par>
                        <p:par>
                          <p:cTn id="58" fill="hold">
                            <p:stCondLst>
                              <p:cond delay="1000"/>
                            </p:stCondLst>
                            <p:childTnLst>
                              <p:par>
                                <p:cTn id="59" presetID="53" presetClass="entr" presetSubtype="16" fill="hold" grpId="0" nodeType="afterEffect">
                                  <p:stCondLst>
                                    <p:cond delay="0"/>
                                  </p:stCondLst>
                                  <p:childTnLst>
                                    <p:set>
                                      <p:cBhvr>
                                        <p:cTn id="60" dur="1" fill="hold">
                                          <p:stCondLst>
                                            <p:cond delay="0"/>
                                          </p:stCondLst>
                                        </p:cTn>
                                        <p:tgtEl>
                                          <p:spTgt spid="130"/>
                                        </p:tgtEl>
                                        <p:attrNameLst>
                                          <p:attrName>style.visibility</p:attrName>
                                        </p:attrNameLst>
                                      </p:cBhvr>
                                      <p:to>
                                        <p:strVal val="visible"/>
                                      </p:to>
                                    </p:set>
                                    <p:anim calcmode="lin" valueType="num">
                                      <p:cBhvr>
                                        <p:cTn id="61" dur="500" fill="hold"/>
                                        <p:tgtEl>
                                          <p:spTgt spid="130"/>
                                        </p:tgtEl>
                                        <p:attrNameLst>
                                          <p:attrName>ppt_w</p:attrName>
                                        </p:attrNameLst>
                                      </p:cBhvr>
                                      <p:tavLst>
                                        <p:tav tm="0">
                                          <p:val>
                                            <p:fltVal val="0"/>
                                          </p:val>
                                        </p:tav>
                                        <p:tav tm="100000">
                                          <p:val>
                                            <p:strVal val="#ppt_w"/>
                                          </p:val>
                                        </p:tav>
                                      </p:tavLst>
                                    </p:anim>
                                    <p:anim calcmode="lin" valueType="num">
                                      <p:cBhvr>
                                        <p:cTn id="62" dur="500" fill="hold"/>
                                        <p:tgtEl>
                                          <p:spTgt spid="130"/>
                                        </p:tgtEl>
                                        <p:attrNameLst>
                                          <p:attrName>ppt_h</p:attrName>
                                        </p:attrNameLst>
                                      </p:cBhvr>
                                      <p:tavLst>
                                        <p:tav tm="0">
                                          <p:val>
                                            <p:fltVal val="0"/>
                                          </p:val>
                                        </p:tav>
                                        <p:tav tm="100000">
                                          <p:val>
                                            <p:strVal val="#ppt_h"/>
                                          </p:val>
                                        </p:tav>
                                      </p:tavLst>
                                    </p:anim>
                                    <p:animEffect transition="in" filter="fade">
                                      <p:cBhvr>
                                        <p:cTn id="63" dur="500"/>
                                        <p:tgtEl>
                                          <p:spTgt spid="130"/>
                                        </p:tgtEl>
                                      </p:cBhvr>
                                    </p:animEffect>
                                  </p:childTnLst>
                                </p:cTn>
                              </p:par>
                            </p:childTnLst>
                          </p:cTn>
                        </p:par>
                        <p:par>
                          <p:cTn id="64" fill="hold">
                            <p:stCondLst>
                              <p:cond delay="1500"/>
                            </p:stCondLst>
                            <p:childTnLst>
                              <p:par>
                                <p:cTn id="65" presetID="10" presetClass="entr" presetSubtype="0" fill="hold" grpId="0" nodeType="after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500"/>
                                        <p:tgtEl>
                                          <p:spTgt spid="14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41"/>
                                        </p:tgtEl>
                                        <p:attrNameLst>
                                          <p:attrName>style.visibility</p:attrName>
                                        </p:attrNameLst>
                                      </p:cBhvr>
                                      <p:to>
                                        <p:strVal val="visible"/>
                                      </p:to>
                                    </p:set>
                                    <p:animEffect transition="in" filter="fade">
                                      <p:cBhvr>
                                        <p:cTn id="70" dur="500"/>
                                        <p:tgtEl>
                                          <p:spTgt spid="141"/>
                                        </p:tgtEl>
                                      </p:cBhvr>
                                    </p:animEffect>
                                  </p:childTnLst>
                                </p:cTn>
                              </p:par>
                            </p:childTnLst>
                          </p:cTn>
                        </p:par>
                        <p:par>
                          <p:cTn id="71" fill="hold">
                            <p:stCondLst>
                              <p:cond delay="2000"/>
                            </p:stCondLst>
                            <p:childTnLst>
                              <p:par>
                                <p:cTn id="72" presetID="53" presetClass="entr" presetSubtype="16" fill="hold" grpId="0" nodeType="afterEffect">
                                  <p:stCondLst>
                                    <p:cond delay="0"/>
                                  </p:stCondLst>
                                  <p:childTnLst>
                                    <p:set>
                                      <p:cBhvr>
                                        <p:cTn id="73" dur="1" fill="hold">
                                          <p:stCondLst>
                                            <p:cond delay="0"/>
                                          </p:stCondLst>
                                        </p:cTn>
                                        <p:tgtEl>
                                          <p:spTgt spid="133"/>
                                        </p:tgtEl>
                                        <p:attrNameLst>
                                          <p:attrName>style.visibility</p:attrName>
                                        </p:attrNameLst>
                                      </p:cBhvr>
                                      <p:to>
                                        <p:strVal val="visible"/>
                                      </p:to>
                                    </p:set>
                                    <p:anim calcmode="lin" valueType="num">
                                      <p:cBhvr>
                                        <p:cTn id="74" dur="500" fill="hold"/>
                                        <p:tgtEl>
                                          <p:spTgt spid="133"/>
                                        </p:tgtEl>
                                        <p:attrNameLst>
                                          <p:attrName>ppt_w</p:attrName>
                                        </p:attrNameLst>
                                      </p:cBhvr>
                                      <p:tavLst>
                                        <p:tav tm="0">
                                          <p:val>
                                            <p:fltVal val="0"/>
                                          </p:val>
                                        </p:tav>
                                        <p:tav tm="100000">
                                          <p:val>
                                            <p:strVal val="#ppt_w"/>
                                          </p:val>
                                        </p:tav>
                                      </p:tavLst>
                                    </p:anim>
                                    <p:anim calcmode="lin" valueType="num">
                                      <p:cBhvr>
                                        <p:cTn id="75" dur="500" fill="hold"/>
                                        <p:tgtEl>
                                          <p:spTgt spid="133"/>
                                        </p:tgtEl>
                                        <p:attrNameLst>
                                          <p:attrName>ppt_h</p:attrName>
                                        </p:attrNameLst>
                                      </p:cBhvr>
                                      <p:tavLst>
                                        <p:tav tm="0">
                                          <p:val>
                                            <p:fltVal val="0"/>
                                          </p:val>
                                        </p:tav>
                                        <p:tav tm="100000">
                                          <p:val>
                                            <p:strVal val="#ppt_h"/>
                                          </p:val>
                                        </p:tav>
                                      </p:tavLst>
                                    </p:anim>
                                    <p:animEffect transition="in" filter="fade">
                                      <p:cBhvr>
                                        <p:cTn id="76" dur="500"/>
                                        <p:tgtEl>
                                          <p:spTgt spid="133"/>
                                        </p:tgtEl>
                                      </p:cBhvr>
                                    </p:animEffect>
                                  </p:childTnLst>
                                </p:cTn>
                              </p:par>
                            </p:childTnLst>
                          </p:cTn>
                        </p:par>
                        <p:par>
                          <p:cTn id="77" fill="hold">
                            <p:stCondLst>
                              <p:cond delay="2500"/>
                            </p:stCondLst>
                            <p:childTnLst>
                              <p:par>
                                <p:cTn id="78" presetID="10" presetClass="entr" presetSubtype="0" fill="hold" grpId="0" nodeType="afterEffect">
                                  <p:stCondLst>
                                    <p:cond delay="0"/>
                                  </p:stCondLst>
                                  <p:childTnLst>
                                    <p:set>
                                      <p:cBhvr>
                                        <p:cTn id="79" dur="1" fill="hold">
                                          <p:stCondLst>
                                            <p:cond delay="0"/>
                                          </p:stCondLst>
                                        </p:cTn>
                                        <p:tgtEl>
                                          <p:spTgt spid="138"/>
                                        </p:tgtEl>
                                        <p:attrNameLst>
                                          <p:attrName>style.visibility</p:attrName>
                                        </p:attrNameLst>
                                      </p:cBhvr>
                                      <p:to>
                                        <p:strVal val="visible"/>
                                      </p:to>
                                    </p:set>
                                    <p:animEffect transition="in" filter="fade">
                                      <p:cBhvr>
                                        <p:cTn id="80" dur="500"/>
                                        <p:tgtEl>
                                          <p:spTgt spid="13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39"/>
                                        </p:tgtEl>
                                        <p:attrNameLst>
                                          <p:attrName>style.visibility</p:attrName>
                                        </p:attrNameLst>
                                      </p:cBhvr>
                                      <p:to>
                                        <p:strVal val="visible"/>
                                      </p:to>
                                    </p:set>
                                    <p:animEffect transition="in" filter="fade">
                                      <p:cBhvr>
                                        <p:cTn id="83" dur="500"/>
                                        <p:tgtEl>
                                          <p:spTgt spid="139"/>
                                        </p:tgtEl>
                                      </p:cBhvr>
                                    </p:animEffect>
                                  </p:childTnLst>
                                </p:cTn>
                              </p:par>
                            </p:childTnLst>
                          </p:cTn>
                        </p:par>
                        <p:par>
                          <p:cTn id="84" fill="hold">
                            <p:stCondLst>
                              <p:cond delay="3000"/>
                            </p:stCondLst>
                            <p:childTnLst>
                              <p:par>
                                <p:cTn id="85" presetID="53" presetClass="entr" presetSubtype="16" fill="hold" grpId="0" nodeType="afterEffect">
                                  <p:stCondLst>
                                    <p:cond delay="0"/>
                                  </p:stCondLst>
                                  <p:childTnLst>
                                    <p:set>
                                      <p:cBhvr>
                                        <p:cTn id="86" dur="1" fill="hold">
                                          <p:stCondLst>
                                            <p:cond delay="0"/>
                                          </p:stCondLst>
                                        </p:cTn>
                                        <p:tgtEl>
                                          <p:spTgt spid="131"/>
                                        </p:tgtEl>
                                        <p:attrNameLst>
                                          <p:attrName>style.visibility</p:attrName>
                                        </p:attrNameLst>
                                      </p:cBhvr>
                                      <p:to>
                                        <p:strVal val="visible"/>
                                      </p:to>
                                    </p:set>
                                    <p:anim calcmode="lin" valueType="num">
                                      <p:cBhvr>
                                        <p:cTn id="87" dur="500" fill="hold"/>
                                        <p:tgtEl>
                                          <p:spTgt spid="131"/>
                                        </p:tgtEl>
                                        <p:attrNameLst>
                                          <p:attrName>ppt_w</p:attrName>
                                        </p:attrNameLst>
                                      </p:cBhvr>
                                      <p:tavLst>
                                        <p:tav tm="0">
                                          <p:val>
                                            <p:fltVal val="0"/>
                                          </p:val>
                                        </p:tav>
                                        <p:tav tm="100000">
                                          <p:val>
                                            <p:strVal val="#ppt_w"/>
                                          </p:val>
                                        </p:tav>
                                      </p:tavLst>
                                    </p:anim>
                                    <p:anim calcmode="lin" valueType="num">
                                      <p:cBhvr>
                                        <p:cTn id="88" dur="500" fill="hold"/>
                                        <p:tgtEl>
                                          <p:spTgt spid="131"/>
                                        </p:tgtEl>
                                        <p:attrNameLst>
                                          <p:attrName>ppt_h</p:attrName>
                                        </p:attrNameLst>
                                      </p:cBhvr>
                                      <p:tavLst>
                                        <p:tav tm="0">
                                          <p:val>
                                            <p:fltVal val="0"/>
                                          </p:val>
                                        </p:tav>
                                        <p:tav tm="100000">
                                          <p:val>
                                            <p:strVal val="#ppt_h"/>
                                          </p:val>
                                        </p:tav>
                                      </p:tavLst>
                                    </p:anim>
                                    <p:animEffect transition="in" filter="fade">
                                      <p:cBhvr>
                                        <p:cTn id="89" dur="500"/>
                                        <p:tgtEl>
                                          <p:spTgt spid="131"/>
                                        </p:tgtEl>
                                      </p:cBhvr>
                                    </p:animEffect>
                                  </p:childTnLst>
                                </p:cTn>
                              </p:par>
                            </p:childTnLst>
                          </p:cTn>
                        </p:par>
                        <p:par>
                          <p:cTn id="90" fill="hold">
                            <p:stCondLst>
                              <p:cond delay="3500"/>
                            </p:stCondLst>
                            <p:childTnLst>
                              <p:par>
                                <p:cTn id="91" presetID="10" presetClass="entr" presetSubtype="0" fill="hold" grpId="0" nodeType="afterEffect">
                                  <p:stCondLst>
                                    <p:cond delay="0"/>
                                  </p:stCondLst>
                                  <p:childTnLst>
                                    <p:set>
                                      <p:cBhvr>
                                        <p:cTn id="92" dur="1" fill="hold">
                                          <p:stCondLst>
                                            <p:cond delay="0"/>
                                          </p:stCondLst>
                                        </p:cTn>
                                        <p:tgtEl>
                                          <p:spTgt spid="136"/>
                                        </p:tgtEl>
                                        <p:attrNameLst>
                                          <p:attrName>style.visibility</p:attrName>
                                        </p:attrNameLst>
                                      </p:cBhvr>
                                      <p:to>
                                        <p:strVal val="visible"/>
                                      </p:to>
                                    </p:set>
                                    <p:animEffect transition="in" filter="fade">
                                      <p:cBhvr>
                                        <p:cTn id="93" dur="500"/>
                                        <p:tgtEl>
                                          <p:spTgt spid="13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37"/>
                                        </p:tgtEl>
                                        <p:attrNameLst>
                                          <p:attrName>style.visibility</p:attrName>
                                        </p:attrNameLst>
                                      </p:cBhvr>
                                      <p:to>
                                        <p:strVal val="visible"/>
                                      </p:to>
                                    </p:set>
                                    <p:animEffect transition="in" filter="fade">
                                      <p:cBhvr>
                                        <p:cTn id="96" dur="500"/>
                                        <p:tgtEl>
                                          <p:spTgt spid="137"/>
                                        </p:tgtEl>
                                      </p:cBhvr>
                                    </p:animEffect>
                                  </p:childTnLst>
                                </p:cTn>
                              </p:par>
                            </p:childTnLst>
                          </p:cTn>
                        </p:par>
                        <p:par>
                          <p:cTn id="97" fill="hold">
                            <p:stCondLst>
                              <p:cond delay="4000"/>
                            </p:stCondLst>
                            <p:childTnLst>
                              <p:par>
                                <p:cTn id="98" presetID="53" presetClass="entr" presetSubtype="16" fill="hold" grpId="0" nodeType="afterEffect">
                                  <p:stCondLst>
                                    <p:cond delay="0"/>
                                  </p:stCondLst>
                                  <p:childTnLst>
                                    <p:set>
                                      <p:cBhvr>
                                        <p:cTn id="99" dur="1" fill="hold">
                                          <p:stCondLst>
                                            <p:cond delay="0"/>
                                          </p:stCondLst>
                                        </p:cTn>
                                        <p:tgtEl>
                                          <p:spTgt spid="132"/>
                                        </p:tgtEl>
                                        <p:attrNameLst>
                                          <p:attrName>style.visibility</p:attrName>
                                        </p:attrNameLst>
                                      </p:cBhvr>
                                      <p:to>
                                        <p:strVal val="visible"/>
                                      </p:to>
                                    </p:set>
                                    <p:anim calcmode="lin" valueType="num">
                                      <p:cBhvr>
                                        <p:cTn id="100" dur="500" fill="hold"/>
                                        <p:tgtEl>
                                          <p:spTgt spid="132"/>
                                        </p:tgtEl>
                                        <p:attrNameLst>
                                          <p:attrName>ppt_w</p:attrName>
                                        </p:attrNameLst>
                                      </p:cBhvr>
                                      <p:tavLst>
                                        <p:tav tm="0">
                                          <p:val>
                                            <p:fltVal val="0"/>
                                          </p:val>
                                        </p:tav>
                                        <p:tav tm="100000">
                                          <p:val>
                                            <p:strVal val="#ppt_w"/>
                                          </p:val>
                                        </p:tav>
                                      </p:tavLst>
                                    </p:anim>
                                    <p:anim calcmode="lin" valueType="num">
                                      <p:cBhvr>
                                        <p:cTn id="101" dur="500" fill="hold"/>
                                        <p:tgtEl>
                                          <p:spTgt spid="132"/>
                                        </p:tgtEl>
                                        <p:attrNameLst>
                                          <p:attrName>ppt_h</p:attrName>
                                        </p:attrNameLst>
                                      </p:cBhvr>
                                      <p:tavLst>
                                        <p:tav tm="0">
                                          <p:val>
                                            <p:fltVal val="0"/>
                                          </p:val>
                                        </p:tav>
                                        <p:tav tm="100000">
                                          <p:val>
                                            <p:strVal val="#ppt_h"/>
                                          </p:val>
                                        </p:tav>
                                      </p:tavLst>
                                    </p:anim>
                                    <p:animEffect transition="in" filter="fade">
                                      <p:cBhvr>
                                        <p:cTn id="102" dur="500"/>
                                        <p:tgtEl>
                                          <p:spTgt spid="132"/>
                                        </p:tgtEl>
                                      </p:cBhvr>
                                    </p:animEffect>
                                  </p:childTnLst>
                                </p:cTn>
                              </p:par>
                            </p:childTnLst>
                          </p:cTn>
                        </p:par>
                        <p:par>
                          <p:cTn id="103" fill="hold">
                            <p:stCondLst>
                              <p:cond delay="4500"/>
                            </p:stCondLst>
                            <p:childTnLst>
                              <p:par>
                                <p:cTn id="104" presetID="10" presetClass="entr" presetSubtype="0" fill="hold" grpId="0" nodeType="afterEffect">
                                  <p:stCondLst>
                                    <p:cond delay="0"/>
                                  </p:stCondLst>
                                  <p:childTnLst>
                                    <p:set>
                                      <p:cBhvr>
                                        <p:cTn id="105" dur="1" fill="hold">
                                          <p:stCondLst>
                                            <p:cond delay="0"/>
                                          </p:stCondLst>
                                        </p:cTn>
                                        <p:tgtEl>
                                          <p:spTgt spid="134"/>
                                        </p:tgtEl>
                                        <p:attrNameLst>
                                          <p:attrName>style.visibility</p:attrName>
                                        </p:attrNameLst>
                                      </p:cBhvr>
                                      <p:to>
                                        <p:strVal val="visible"/>
                                      </p:to>
                                    </p:set>
                                    <p:animEffect transition="in" filter="fade">
                                      <p:cBhvr>
                                        <p:cTn id="106" dur="500"/>
                                        <p:tgtEl>
                                          <p:spTgt spid="13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500"/>
                                        <p:tgtEl>
                                          <p:spTgt spid="135"/>
                                        </p:tgtEl>
                                      </p:cBhvr>
                                    </p:animEffect>
                                  </p:childTnLst>
                                </p:cTn>
                              </p:par>
                            </p:childTnLst>
                          </p:cTn>
                        </p:par>
                        <p:par>
                          <p:cTn id="110" fill="hold">
                            <p:stCondLst>
                              <p:cond delay="5000"/>
                            </p:stCondLst>
                            <p:childTnLst>
                              <p:par>
                                <p:cTn id="111" presetID="10" presetClass="entr" presetSubtype="0" fill="hold" nodeType="afterEffect">
                                  <p:stCondLst>
                                    <p:cond delay="0"/>
                                  </p:stCondLst>
                                  <p:childTnLst>
                                    <p:set>
                                      <p:cBhvr>
                                        <p:cTn id="112" dur="1" fill="hold">
                                          <p:stCondLst>
                                            <p:cond delay="0"/>
                                          </p:stCondLst>
                                        </p:cTn>
                                        <p:tgtEl>
                                          <p:spTgt spid="142"/>
                                        </p:tgtEl>
                                        <p:attrNameLst>
                                          <p:attrName>style.visibility</p:attrName>
                                        </p:attrNameLst>
                                      </p:cBhvr>
                                      <p:to>
                                        <p:strVal val="visible"/>
                                      </p:to>
                                    </p:set>
                                    <p:animEffect transition="in" filter="fade">
                                      <p:cBhvr>
                                        <p:cTn id="113" dur="500"/>
                                        <p:tgtEl>
                                          <p:spTgt spid="142"/>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5"/>
                                        </p:tgtEl>
                                        <p:attrNameLst>
                                          <p:attrName>style.visibility</p:attrName>
                                        </p:attrNameLst>
                                      </p:cBhvr>
                                      <p:to>
                                        <p:strVal val="visible"/>
                                      </p:to>
                                    </p:set>
                                    <p:animEffect transition="in" filter="fade">
                                      <p:cBhvr>
                                        <p:cTn id="116" dur="500"/>
                                        <p:tgtEl>
                                          <p:spTgt spid="145"/>
                                        </p:tgtEl>
                                      </p:cBhvr>
                                    </p:animEffect>
                                  </p:childTnLst>
                                </p:cTn>
                              </p:par>
                            </p:childTnLst>
                          </p:cTn>
                        </p:par>
                        <p:par>
                          <p:cTn id="117" fill="hold">
                            <p:stCondLst>
                              <p:cond delay="5500"/>
                            </p:stCondLst>
                            <p:childTnLst>
                              <p:par>
                                <p:cTn id="118" presetID="22" presetClass="entr" presetSubtype="4" fill="hold" grpId="0" nodeType="afterEffect">
                                  <p:stCondLst>
                                    <p:cond delay="0"/>
                                  </p:stCondLst>
                                  <p:childTnLst>
                                    <p:set>
                                      <p:cBhvr>
                                        <p:cTn id="119" dur="1" fill="hold">
                                          <p:stCondLst>
                                            <p:cond delay="0"/>
                                          </p:stCondLst>
                                        </p:cTn>
                                        <p:tgtEl>
                                          <p:spTgt spid="115"/>
                                        </p:tgtEl>
                                        <p:attrNameLst>
                                          <p:attrName>style.visibility</p:attrName>
                                        </p:attrNameLst>
                                      </p:cBhvr>
                                      <p:to>
                                        <p:strVal val="visible"/>
                                      </p:to>
                                    </p:set>
                                    <p:animEffect transition="in" filter="wipe(down)">
                                      <p:cBhvr>
                                        <p:cTn id="120" dur="500"/>
                                        <p:tgtEl>
                                          <p:spTgt spid="115"/>
                                        </p:tgtEl>
                                      </p:cBhvr>
                                    </p:animEffect>
                                  </p:childTnLst>
                                </p:cTn>
                              </p:par>
                            </p:childTnLst>
                          </p:cTn>
                        </p:par>
                        <p:par>
                          <p:cTn id="121" fill="hold">
                            <p:stCondLst>
                              <p:cond delay="6000"/>
                            </p:stCondLst>
                            <p:childTnLst>
                              <p:par>
                                <p:cTn id="122" presetID="10" presetClass="entr" presetSubtype="0" fill="hold" nodeType="afterEffect">
                                  <p:stCondLst>
                                    <p:cond delay="0"/>
                                  </p:stCondLst>
                                  <p:childTnLst>
                                    <p:set>
                                      <p:cBhvr>
                                        <p:cTn id="123" dur="1" fill="hold">
                                          <p:stCondLst>
                                            <p:cond delay="0"/>
                                          </p:stCondLst>
                                        </p:cTn>
                                        <p:tgtEl>
                                          <p:spTgt spid="146"/>
                                        </p:tgtEl>
                                        <p:attrNameLst>
                                          <p:attrName>style.visibility</p:attrName>
                                        </p:attrNameLst>
                                      </p:cBhvr>
                                      <p:to>
                                        <p:strVal val="visible"/>
                                      </p:to>
                                    </p:set>
                                    <p:animEffect transition="in" filter="fade">
                                      <p:cBhvr>
                                        <p:cTn id="124" dur="500"/>
                                        <p:tgtEl>
                                          <p:spTgt spid="146"/>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49"/>
                                        </p:tgtEl>
                                        <p:attrNameLst>
                                          <p:attrName>style.visibility</p:attrName>
                                        </p:attrNameLst>
                                      </p:cBhvr>
                                      <p:to>
                                        <p:strVal val="visible"/>
                                      </p:to>
                                    </p:set>
                                    <p:animEffect transition="in" filter="fade">
                                      <p:cBhvr>
                                        <p:cTn id="127" dur="500"/>
                                        <p:tgtEl>
                                          <p:spTgt spid="149"/>
                                        </p:tgtEl>
                                      </p:cBhvr>
                                    </p:animEffect>
                                  </p:childTnLst>
                                </p:cTn>
                              </p:par>
                            </p:childTnLst>
                          </p:cTn>
                        </p:par>
                        <p:par>
                          <p:cTn id="128" fill="hold">
                            <p:stCondLst>
                              <p:cond delay="6500"/>
                            </p:stCondLst>
                            <p:childTnLst>
                              <p:par>
                                <p:cTn id="129" presetID="22" presetClass="entr" presetSubtype="4" fill="hold" nodeType="afterEffect">
                                  <p:stCondLst>
                                    <p:cond delay="0"/>
                                  </p:stCondLst>
                                  <p:childTnLst>
                                    <p:set>
                                      <p:cBhvr>
                                        <p:cTn id="130" dur="1" fill="hold">
                                          <p:stCondLst>
                                            <p:cond delay="0"/>
                                          </p:stCondLst>
                                        </p:cTn>
                                        <p:tgtEl>
                                          <p:spTgt spid="2"/>
                                        </p:tgtEl>
                                        <p:attrNameLst>
                                          <p:attrName>style.visibility</p:attrName>
                                        </p:attrNameLst>
                                      </p:cBhvr>
                                      <p:to>
                                        <p:strVal val="visible"/>
                                      </p:to>
                                    </p:set>
                                    <p:animEffect transition="in" filter="wipe(down)">
                                      <p:cBhvr>
                                        <p:cTn id="131" dur="500"/>
                                        <p:tgtEl>
                                          <p:spTgt spid="2"/>
                                        </p:tgtEl>
                                      </p:cBhvr>
                                    </p:animEffect>
                                  </p:childTnLst>
                                </p:cTn>
                              </p:par>
                            </p:childTnLst>
                          </p:cTn>
                        </p:par>
                        <p:par>
                          <p:cTn id="132" fill="hold">
                            <p:stCondLst>
                              <p:cond delay="7000"/>
                            </p:stCondLst>
                            <p:childTnLst>
                              <p:par>
                                <p:cTn id="133" presetID="10" presetClass="entr" presetSubtype="0" fill="hold" nodeType="afterEffect">
                                  <p:stCondLst>
                                    <p:cond delay="0"/>
                                  </p:stCondLst>
                                  <p:childTnLst>
                                    <p:set>
                                      <p:cBhvr>
                                        <p:cTn id="134" dur="1" fill="hold">
                                          <p:stCondLst>
                                            <p:cond delay="0"/>
                                          </p:stCondLst>
                                        </p:cTn>
                                        <p:tgtEl>
                                          <p:spTgt spid="150"/>
                                        </p:tgtEl>
                                        <p:attrNameLst>
                                          <p:attrName>style.visibility</p:attrName>
                                        </p:attrNameLst>
                                      </p:cBhvr>
                                      <p:to>
                                        <p:strVal val="visible"/>
                                      </p:to>
                                    </p:set>
                                    <p:animEffect transition="in" filter="fade">
                                      <p:cBhvr>
                                        <p:cTn id="135" dur="500"/>
                                        <p:tgtEl>
                                          <p:spTgt spid="15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153"/>
                                        </p:tgtEl>
                                        <p:attrNameLst>
                                          <p:attrName>style.visibility</p:attrName>
                                        </p:attrNameLst>
                                      </p:cBhvr>
                                      <p:to>
                                        <p:strVal val="visible"/>
                                      </p:to>
                                    </p:set>
                                    <p:animEffect transition="in" filter="fade">
                                      <p:cBhvr>
                                        <p:cTn id="138" dur="500"/>
                                        <p:tgtEl>
                                          <p:spTgt spid="153"/>
                                        </p:tgtEl>
                                      </p:cBhvr>
                                    </p:animEffect>
                                  </p:childTnLst>
                                </p:cTn>
                              </p:par>
                            </p:childTnLst>
                          </p:cTn>
                        </p:par>
                        <p:par>
                          <p:cTn id="139" fill="hold">
                            <p:stCondLst>
                              <p:cond delay="7500"/>
                            </p:stCondLst>
                            <p:childTnLst>
                              <p:par>
                                <p:cTn id="140" presetID="22" presetClass="entr" presetSubtype="4" fill="hold" nodeType="afterEffect">
                                  <p:stCondLst>
                                    <p:cond delay="0"/>
                                  </p:stCondLst>
                                  <p:childTnLst>
                                    <p:set>
                                      <p:cBhvr>
                                        <p:cTn id="141" dur="1" fill="hold">
                                          <p:stCondLst>
                                            <p:cond delay="0"/>
                                          </p:stCondLst>
                                        </p:cTn>
                                        <p:tgtEl>
                                          <p:spTgt spid="8"/>
                                        </p:tgtEl>
                                        <p:attrNameLst>
                                          <p:attrName>style.visibility</p:attrName>
                                        </p:attrNameLst>
                                      </p:cBhvr>
                                      <p:to>
                                        <p:strVal val="visible"/>
                                      </p:to>
                                    </p:set>
                                    <p:animEffect transition="in" filter="wipe(down)">
                                      <p:cBhvr>
                                        <p:cTn id="142" dur="500"/>
                                        <p:tgtEl>
                                          <p:spTgt spid="8"/>
                                        </p:tgtEl>
                                      </p:cBhvr>
                                    </p:animEffect>
                                  </p:childTnLst>
                                </p:cTn>
                              </p:par>
                            </p:childTnLst>
                          </p:cTn>
                        </p:par>
                        <p:par>
                          <p:cTn id="143" fill="hold">
                            <p:stCondLst>
                              <p:cond delay="8000"/>
                            </p:stCondLst>
                            <p:childTnLst>
                              <p:par>
                                <p:cTn id="144" presetID="10" presetClass="entr" presetSubtype="0" fill="hold" nodeType="afterEffect">
                                  <p:stCondLst>
                                    <p:cond delay="0"/>
                                  </p:stCondLst>
                                  <p:childTnLst>
                                    <p:set>
                                      <p:cBhvr>
                                        <p:cTn id="145" dur="1" fill="hold">
                                          <p:stCondLst>
                                            <p:cond delay="0"/>
                                          </p:stCondLst>
                                        </p:cTn>
                                        <p:tgtEl>
                                          <p:spTgt spid="154"/>
                                        </p:tgtEl>
                                        <p:attrNameLst>
                                          <p:attrName>style.visibility</p:attrName>
                                        </p:attrNameLst>
                                      </p:cBhvr>
                                      <p:to>
                                        <p:strVal val="visible"/>
                                      </p:to>
                                    </p:set>
                                    <p:animEffect transition="in" filter="fade">
                                      <p:cBhvr>
                                        <p:cTn id="146" dur="500"/>
                                        <p:tgtEl>
                                          <p:spTgt spid="154"/>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57"/>
                                        </p:tgtEl>
                                        <p:attrNameLst>
                                          <p:attrName>style.visibility</p:attrName>
                                        </p:attrNameLst>
                                      </p:cBhvr>
                                      <p:to>
                                        <p:strVal val="visible"/>
                                      </p:to>
                                    </p:set>
                                    <p:animEffect transition="in" filter="fade">
                                      <p:cBhvr>
                                        <p:cTn id="149" dur="500"/>
                                        <p:tgtEl>
                                          <p:spTgt spid="157"/>
                                        </p:tgtEl>
                                      </p:cBhvr>
                                    </p:animEffect>
                                  </p:childTnLst>
                                </p:cTn>
                              </p:par>
                            </p:childTnLst>
                          </p:cTn>
                        </p:par>
                        <p:par>
                          <p:cTn id="150" fill="hold">
                            <p:stCondLst>
                              <p:cond delay="8500"/>
                            </p:stCondLst>
                            <p:childTnLst>
                              <p:par>
                                <p:cTn id="151" presetID="22" presetClass="entr" presetSubtype="4" fill="hold" nodeType="afterEffect">
                                  <p:stCondLst>
                                    <p:cond delay="0"/>
                                  </p:stCondLst>
                                  <p:childTnLst>
                                    <p:set>
                                      <p:cBhvr>
                                        <p:cTn id="152" dur="1" fill="hold">
                                          <p:stCondLst>
                                            <p:cond delay="0"/>
                                          </p:stCondLst>
                                        </p:cTn>
                                        <p:tgtEl>
                                          <p:spTgt spid="14"/>
                                        </p:tgtEl>
                                        <p:attrNameLst>
                                          <p:attrName>style.visibility</p:attrName>
                                        </p:attrNameLst>
                                      </p:cBhvr>
                                      <p:to>
                                        <p:strVal val="visible"/>
                                      </p:to>
                                    </p:set>
                                    <p:animEffect transition="in" filter="wipe(down)">
                                      <p:cBhvr>
                                        <p:cTn id="1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bldLvl="0" animBg="1"/>
      <p:bldP spid="130" grpId="0" bldLvl="0" animBg="1"/>
      <p:bldP spid="131" grpId="0" bldLvl="0" animBg="1"/>
      <p:bldP spid="132" grpId="0" bldLvl="0" animBg="1"/>
      <p:bldP spid="133" grpId="0" bldLvl="0" animBg="1"/>
      <p:bldP spid="134" grpId="0"/>
      <p:bldP spid="135" grpId="0"/>
      <p:bldP spid="136" grpId="0"/>
      <p:bldP spid="137" grpId="0"/>
      <p:bldP spid="138" grpId="0"/>
      <p:bldP spid="139" grpId="0"/>
      <p:bldP spid="140" grpId="0"/>
      <p:bldP spid="141" grpId="0"/>
      <p:bldP spid="145" grpId="0"/>
      <p:bldP spid="149" grpId="0"/>
      <p:bldP spid="153" grpId="0"/>
      <p:bldP spid="157" grpId="0"/>
    </p:bldLst>
  </p:timing>
</p:sld>
</file>

<file path=ppt/tags/tag1.xml><?xml version="1.0" encoding="utf-8"?>
<p:tagLst xmlns:p="http://schemas.openxmlformats.org/presentationml/2006/main">
  <p:tag name="PA" val="v4.0.0"/>
</p:tagLst>
</file>

<file path=ppt/tags/tag10.xml><?xml version="1.0" encoding="utf-8"?>
<p:tagLst xmlns:p="http://schemas.openxmlformats.org/presentationml/2006/main">
  <p:tag name="PA" val="v4.0.0"/>
</p:tagLst>
</file>

<file path=ppt/tags/tag11.xml><?xml version="1.0" encoding="utf-8"?>
<p:tagLst xmlns:p="http://schemas.openxmlformats.org/presentationml/2006/main">
  <p:tag name="PA" val="v4.0.0"/>
</p:tagLst>
</file>

<file path=ppt/tags/tag12.xml><?xml version="1.0" encoding="utf-8"?>
<p:tagLst xmlns:p="http://schemas.openxmlformats.org/presentationml/2006/main">
  <p:tag name="PA" val="v4.0.0"/>
</p:tagLst>
</file>

<file path=ppt/tags/tag13.xml><?xml version="1.0" encoding="utf-8"?>
<p:tagLst xmlns:p="http://schemas.openxmlformats.org/presentationml/2006/main">
  <p:tag name="PA" val="v4.0.0"/>
</p:tagLst>
</file>

<file path=ppt/tags/tag14.xml><?xml version="1.0" encoding="utf-8"?>
<p:tagLst xmlns:p="http://schemas.openxmlformats.org/presentationml/2006/main">
  <p:tag name="PA" val="v4.0.0"/>
</p:tagLst>
</file>

<file path=ppt/tags/tag15.xml><?xml version="1.0" encoding="utf-8"?>
<p:tagLst xmlns:p="http://schemas.openxmlformats.org/presentationml/2006/main">
  <p:tag name="PA" val="v4.0.0"/>
</p:tagLst>
</file>

<file path=ppt/tags/tag16.xml><?xml version="1.0" encoding="utf-8"?>
<p:tagLst xmlns:p="http://schemas.openxmlformats.org/presentationml/2006/main">
  <p:tag name="PA" val="v4.0.0"/>
</p:tagLst>
</file>

<file path=ppt/tags/tag17.xml><?xml version="1.0" encoding="utf-8"?>
<p:tagLst xmlns:p="http://schemas.openxmlformats.org/presentationml/2006/main">
  <p:tag name="PA" val="v4.0.0"/>
</p:tagLst>
</file>

<file path=ppt/tags/tag18.xml><?xml version="1.0" encoding="utf-8"?>
<p:tagLst xmlns:p="http://schemas.openxmlformats.org/presentationml/2006/main">
  <p:tag name="PA" val="v4.0.0"/>
</p:tagLst>
</file>

<file path=ppt/tags/tag19.xml><?xml version="1.0" encoding="utf-8"?>
<p:tagLst xmlns:p="http://schemas.openxmlformats.org/presentationml/2006/main">
  <p:tag name="PA" val="v4.0.0"/>
</p:tagLst>
</file>

<file path=ppt/tags/tag2.xml><?xml version="1.0" encoding="utf-8"?>
<p:tagLst xmlns:p="http://schemas.openxmlformats.org/presentationml/2006/main">
  <p:tag name="PA" val="v4.0.0"/>
</p:tagLst>
</file>

<file path=ppt/tags/tag20.xml><?xml version="1.0" encoding="utf-8"?>
<p:tagLst xmlns:p="http://schemas.openxmlformats.org/presentationml/2006/main">
  <p:tag name="PA" val="v4.0.0"/>
</p:tagLst>
</file>

<file path=ppt/tags/tag21.xml><?xml version="1.0" encoding="utf-8"?>
<p:tagLst xmlns:p="http://schemas.openxmlformats.org/presentationml/2006/main">
  <p:tag name="PA" val="v4.0.0"/>
</p:tagLst>
</file>

<file path=ppt/tags/tag22.xml><?xml version="1.0" encoding="utf-8"?>
<p:tagLst xmlns:p="http://schemas.openxmlformats.org/presentationml/2006/main">
  <p:tag name="PA" val="v4.0.0"/>
</p:tagLst>
</file>

<file path=ppt/tags/tag23.xml><?xml version="1.0" encoding="utf-8"?>
<p:tagLst xmlns:p="http://schemas.openxmlformats.org/presentationml/2006/main">
  <p:tag name="PA" val="v4.0.0"/>
</p:tagLst>
</file>

<file path=ppt/tags/tag24.xml><?xml version="1.0" encoding="utf-8"?>
<p:tagLst xmlns:p="http://schemas.openxmlformats.org/presentationml/2006/main">
  <p:tag name="PA" val="v4.0.0"/>
</p:tagLst>
</file>

<file path=ppt/tags/tag3.xml><?xml version="1.0" encoding="utf-8"?>
<p:tagLst xmlns:p="http://schemas.openxmlformats.org/presentationml/2006/main">
  <p:tag name="PA" val="v4.0.0"/>
</p:tagLst>
</file>

<file path=ppt/tags/tag4.xml><?xml version="1.0" encoding="utf-8"?>
<p:tagLst xmlns:p="http://schemas.openxmlformats.org/presentationml/2006/main">
  <p:tag name="PA" val="v4.0.0"/>
</p:tagLst>
</file>

<file path=ppt/tags/tag5.xml><?xml version="1.0" encoding="utf-8"?>
<p:tagLst xmlns:p="http://schemas.openxmlformats.org/presentationml/2006/main">
  <p:tag name="PA" val="v4.0.0"/>
</p:tagLst>
</file>

<file path=ppt/tags/tag6.xml><?xml version="1.0" encoding="utf-8"?>
<p:tagLst xmlns:p="http://schemas.openxmlformats.org/presentationml/2006/main">
  <p:tag name="PA" val="v4.0.0"/>
</p:tagLst>
</file>

<file path=ppt/tags/tag7.xml><?xml version="1.0" encoding="utf-8"?>
<p:tagLst xmlns:p="http://schemas.openxmlformats.org/presentationml/2006/main">
  <p:tag name="PA" val="v4.0.0"/>
</p:tagLst>
</file>

<file path=ppt/tags/tag8.xml><?xml version="1.0" encoding="utf-8"?>
<p:tagLst xmlns:p="http://schemas.openxmlformats.org/presentationml/2006/main">
  <p:tag name="PA" val="v4.0.0"/>
</p:tagLst>
</file>

<file path=ppt/tags/tag9.xml><?xml version="1.0" encoding="utf-8"?>
<p:tagLst xmlns:p="http://schemas.openxmlformats.org/presentationml/2006/main">
  <p:tag name="PA" val="v4.0.0"/>
</p:tagLst>
</file>

<file path=ppt/theme/theme1.xml><?xml version="1.0" encoding="utf-8"?>
<a:theme xmlns:a="http://schemas.openxmlformats.org/drawingml/2006/main" name="Office 主题​​">
  <a:themeElements>
    <a:clrScheme name="自定义 23">
      <a:dk1>
        <a:sysClr val="windowText" lastClr="000000"/>
      </a:dk1>
      <a:lt1>
        <a:sysClr val="window" lastClr="FFFFFF"/>
      </a:lt1>
      <a:dk2>
        <a:srgbClr val="44546A"/>
      </a:dk2>
      <a:lt2>
        <a:srgbClr val="E7E6E6"/>
      </a:lt2>
      <a:accent1>
        <a:srgbClr val="003970"/>
      </a:accent1>
      <a:accent2>
        <a:srgbClr val="003970"/>
      </a:accent2>
      <a:accent3>
        <a:srgbClr val="003970"/>
      </a:accent3>
      <a:accent4>
        <a:srgbClr val="003970"/>
      </a:accent4>
      <a:accent5>
        <a:srgbClr val="003970"/>
      </a:accent5>
      <a:accent6>
        <a:srgbClr val="003970"/>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5418</Words>
  <Application>WPS 演示</Application>
  <PresentationFormat>宽屏</PresentationFormat>
  <Paragraphs>456</Paragraphs>
  <Slides>24</Slides>
  <Notes>25</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24</vt:i4>
      </vt:variant>
    </vt:vector>
  </HeadingPairs>
  <TitlesOfParts>
    <vt:vector size="49" baseType="lpstr">
      <vt:lpstr>Arial</vt:lpstr>
      <vt:lpstr>方正书宋_GBK</vt:lpstr>
      <vt:lpstr>Wingdings</vt:lpstr>
      <vt:lpstr>思源黑体 CN Regular</vt:lpstr>
      <vt:lpstr>Calibri</vt:lpstr>
      <vt:lpstr>微软雅黑</vt:lpstr>
      <vt:lpstr>Calibri</vt:lpstr>
      <vt:lpstr>宋体</vt:lpstr>
      <vt:lpstr>FZZhengHeiS-DB-GB</vt:lpstr>
      <vt:lpstr>Gill Sans</vt:lpstr>
      <vt:lpstr>Lato Regular</vt:lpstr>
      <vt:lpstr>Lato Light</vt:lpstr>
      <vt:lpstr>Arial</vt:lpstr>
      <vt:lpstr>Raavi</vt:lpstr>
      <vt:lpstr>苹方-简</vt:lpstr>
      <vt:lpstr>微软雅黑</vt:lpstr>
      <vt:lpstr>汉仪旗黑KW</vt:lpstr>
      <vt:lpstr>宋体</vt:lpstr>
      <vt:lpstr>Arial Unicode MS</vt:lpstr>
      <vt:lpstr>等线</vt:lpstr>
      <vt:lpstr>汉仪中等线KW</vt:lpstr>
      <vt:lpstr>Helvetica Neue</vt:lpstr>
      <vt:lpstr>汉仪书宋二KW</vt:lpstr>
      <vt:lpstr>Thonburi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miao mengya</dc:creator>
  <cp:lastModifiedBy>adothraki</cp:lastModifiedBy>
  <cp:revision>19</cp:revision>
  <dcterms:created xsi:type="dcterms:W3CDTF">2019-08-10T23:14:47Z</dcterms:created>
  <dcterms:modified xsi:type="dcterms:W3CDTF">2019-08-10T23:14:47Z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2052-1.4.0.1935</vt:lpwstr>
  </property>
</Properties>
</file>